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4" r:id="rId19"/>
    <p:sldId id="273" r:id="rId20"/>
    <p:sldId id="274" r:id="rId21"/>
    <p:sldId id="275" r:id="rId22"/>
    <p:sldId id="276" r:id="rId23"/>
    <p:sldId id="278" r:id="rId24"/>
    <p:sldId id="277" r:id="rId25"/>
    <p:sldId id="279" r:id="rId26"/>
    <p:sldId id="281" r:id="rId27"/>
    <p:sldId id="280" r:id="rId28"/>
    <p:sldId id="282" r:id="rId2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4BD5B-737B-488E-AEE0-13D39023B4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BA15376-D08F-4901-B226-DD6915A384CE}">
      <dgm:prSet/>
      <dgm:spPr/>
      <dgm:t>
        <a:bodyPr/>
        <a:lstStyle/>
        <a:p>
          <a:r>
            <a:rPr lang="en-US"/>
            <a:t>Incidents of PPCs is anywhere from 6-6% - 80%. (out of 230 million surgeries worldwide).</a:t>
          </a:r>
        </a:p>
      </dgm:t>
    </dgm:pt>
    <dgm:pt modelId="{FAF4FFEA-7FB5-4F2E-8647-74E871FFD374}" type="parTrans" cxnId="{BC4B742C-4A99-4A7F-A3F3-82F5CCF8EF92}">
      <dgm:prSet/>
      <dgm:spPr/>
      <dgm:t>
        <a:bodyPr/>
        <a:lstStyle/>
        <a:p>
          <a:endParaRPr lang="en-US"/>
        </a:p>
      </dgm:t>
    </dgm:pt>
    <dgm:pt modelId="{40A01F8A-BF26-46F6-8AAA-E10B347A8611}" type="sibTrans" cxnId="{BC4B742C-4A99-4A7F-A3F3-82F5CCF8EF92}">
      <dgm:prSet/>
      <dgm:spPr/>
      <dgm:t>
        <a:bodyPr/>
        <a:lstStyle/>
        <a:p>
          <a:endParaRPr lang="en-US"/>
        </a:p>
      </dgm:t>
    </dgm:pt>
    <dgm:pt modelId="{561EDB22-461A-4CA5-B8E2-6F9F2EA9916F}">
      <dgm:prSet/>
      <dgm:spPr/>
      <dgm:t>
        <a:bodyPr/>
        <a:lstStyle/>
        <a:p>
          <a:r>
            <a:rPr lang="en-US"/>
            <a:t>Incidence varies with definition</a:t>
          </a:r>
        </a:p>
      </dgm:t>
    </dgm:pt>
    <dgm:pt modelId="{8E8FFB44-1114-4F9E-A58D-61CF0503CE23}" type="parTrans" cxnId="{EF3CD7F5-05C7-4C9B-9F7D-ED91C9609CA3}">
      <dgm:prSet/>
      <dgm:spPr/>
      <dgm:t>
        <a:bodyPr/>
        <a:lstStyle/>
        <a:p>
          <a:endParaRPr lang="en-US"/>
        </a:p>
      </dgm:t>
    </dgm:pt>
    <dgm:pt modelId="{9C54A7C7-7A12-47C3-A3A1-444A82671818}" type="sibTrans" cxnId="{EF3CD7F5-05C7-4C9B-9F7D-ED91C9609CA3}">
      <dgm:prSet/>
      <dgm:spPr/>
      <dgm:t>
        <a:bodyPr/>
        <a:lstStyle/>
        <a:p>
          <a:endParaRPr lang="en-US"/>
        </a:p>
      </dgm:t>
    </dgm:pt>
    <dgm:pt modelId="{18DA07DE-C10F-4518-BB24-8B39843C77FC}">
      <dgm:prSet/>
      <dgm:spPr/>
      <dgm:t>
        <a:bodyPr/>
        <a:lstStyle/>
        <a:p>
          <a:r>
            <a:rPr lang="en-US"/>
            <a:t>More common than cardiac complications.</a:t>
          </a:r>
        </a:p>
      </dgm:t>
    </dgm:pt>
    <dgm:pt modelId="{244140E9-A3AD-4C7C-BF85-83C6B975083F}" type="parTrans" cxnId="{9F35A9CC-3FCC-436E-B2A5-57C08A5F5194}">
      <dgm:prSet/>
      <dgm:spPr/>
      <dgm:t>
        <a:bodyPr/>
        <a:lstStyle/>
        <a:p>
          <a:endParaRPr lang="en-US"/>
        </a:p>
      </dgm:t>
    </dgm:pt>
    <dgm:pt modelId="{EE68A7A4-E2DC-423A-AA3B-6993CD409FD1}" type="sibTrans" cxnId="{9F35A9CC-3FCC-436E-B2A5-57C08A5F5194}">
      <dgm:prSet/>
      <dgm:spPr/>
      <dgm:t>
        <a:bodyPr/>
        <a:lstStyle/>
        <a:p>
          <a:endParaRPr lang="en-US"/>
        </a:p>
      </dgm:t>
    </dgm:pt>
    <dgm:pt modelId="{72248F81-FCFA-48ED-BB76-4757A1066097}">
      <dgm:prSet/>
      <dgm:spPr/>
      <dgm:t>
        <a:bodyPr/>
        <a:lstStyle/>
        <a:p>
          <a:r>
            <a:rPr lang="en-US"/>
            <a:t>Most common is respiratory failure.</a:t>
          </a:r>
        </a:p>
      </dgm:t>
    </dgm:pt>
    <dgm:pt modelId="{4DD96C05-8988-4ACF-833C-45E25DE010B6}" type="parTrans" cxnId="{2BF7C06B-54CE-4AE8-97AF-3178ED620214}">
      <dgm:prSet/>
      <dgm:spPr/>
      <dgm:t>
        <a:bodyPr/>
        <a:lstStyle/>
        <a:p>
          <a:endParaRPr lang="en-US"/>
        </a:p>
      </dgm:t>
    </dgm:pt>
    <dgm:pt modelId="{ABAA3F30-5D5C-433C-B954-A019539BA537}" type="sibTrans" cxnId="{2BF7C06B-54CE-4AE8-97AF-3178ED620214}">
      <dgm:prSet/>
      <dgm:spPr/>
      <dgm:t>
        <a:bodyPr/>
        <a:lstStyle/>
        <a:p>
          <a:endParaRPr lang="en-US"/>
        </a:p>
      </dgm:t>
    </dgm:pt>
    <dgm:pt modelId="{D37CFAC1-5BF9-479D-AF85-FC4A1B2991C1}" type="pres">
      <dgm:prSet presAssocID="{B034BD5B-737B-488E-AEE0-13D39023B4EC}" presName="linear" presStyleCnt="0">
        <dgm:presLayoutVars>
          <dgm:animLvl val="lvl"/>
          <dgm:resizeHandles val="exact"/>
        </dgm:presLayoutVars>
      </dgm:prSet>
      <dgm:spPr/>
    </dgm:pt>
    <dgm:pt modelId="{066E6323-57D3-409B-9A25-0E135E2C658B}" type="pres">
      <dgm:prSet presAssocID="{2BA15376-D08F-4901-B226-DD6915A384C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B7D19FD-9954-4D39-A860-A3603B56F284}" type="pres">
      <dgm:prSet presAssocID="{40A01F8A-BF26-46F6-8AAA-E10B347A8611}" presName="spacer" presStyleCnt="0"/>
      <dgm:spPr/>
    </dgm:pt>
    <dgm:pt modelId="{F5035EA9-E049-4CE0-963D-99885A8440EC}" type="pres">
      <dgm:prSet presAssocID="{561EDB22-461A-4CA5-B8E2-6F9F2EA9916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DC866E4-36C4-42D3-8B36-36FA4B506F60}" type="pres">
      <dgm:prSet presAssocID="{9C54A7C7-7A12-47C3-A3A1-444A82671818}" presName="spacer" presStyleCnt="0"/>
      <dgm:spPr/>
    </dgm:pt>
    <dgm:pt modelId="{F101BC30-7CC8-4203-A573-0FBE9A946A7F}" type="pres">
      <dgm:prSet presAssocID="{18DA07DE-C10F-4518-BB24-8B39843C77F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2A92566-C369-418F-B2FA-177847BE526A}" type="pres">
      <dgm:prSet presAssocID="{EE68A7A4-E2DC-423A-AA3B-6993CD409FD1}" presName="spacer" presStyleCnt="0"/>
      <dgm:spPr/>
    </dgm:pt>
    <dgm:pt modelId="{A56361D9-1078-4F5A-BEE5-73234F62EAA7}" type="pres">
      <dgm:prSet presAssocID="{72248F81-FCFA-48ED-BB76-4757A106609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C4B742C-4A99-4A7F-A3F3-82F5CCF8EF92}" srcId="{B034BD5B-737B-488E-AEE0-13D39023B4EC}" destId="{2BA15376-D08F-4901-B226-DD6915A384CE}" srcOrd="0" destOrd="0" parTransId="{FAF4FFEA-7FB5-4F2E-8647-74E871FFD374}" sibTransId="{40A01F8A-BF26-46F6-8AAA-E10B347A8611}"/>
    <dgm:cxn modelId="{9DDFBF49-0820-4CEC-B077-644D0748E814}" type="presOf" srcId="{2BA15376-D08F-4901-B226-DD6915A384CE}" destId="{066E6323-57D3-409B-9A25-0E135E2C658B}" srcOrd="0" destOrd="0" presId="urn:microsoft.com/office/officeart/2005/8/layout/vList2"/>
    <dgm:cxn modelId="{2BF7C06B-54CE-4AE8-97AF-3178ED620214}" srcId="{B034BD5B-737B-488E-AEE0-13D39023B4EC}" destId="{72248F81-FCFA-48ED-BB76-4757A1066097}" srcOrd="3" destOrd="0" parTransId="{4DD96C05-8988-4ACF-833C-45E25DE010B6}" sibTransId="{ABAA3F30-5D5C-433C-B954-A019539BA537}"/>
    <dgm:cxn modelId="{CAA32F7E-4699-493D-B35A-A0805CB86E50}" type="presOf" srcId="{B034BD5B-737B-488E-AEE0-13D39023B4EC}" destId="{D37CFAC1-5BF9-479D-AF85-FC4A1B2991C1}" srcOrd="0" destOrd="0" presId="urn:microsoft.com/office/officeart/2005/8/layout/vList2"/>
    <dgm:cxn modelId="{26B4FE88-DD92-4242-914C-286A31DD110F}" type="presOf" srcId="{18DA07DE-C10F-4518-BB24-8B39843C77FC}" destId="{F101BC30-7CC8-4203-A573-0FBE9A946A7F}" srcOrd="0" destOrd="0" presId="urn:microsoft.com/office/officeart/2005/8/layout/vList2"/>
    <dgm:cxn modelId="{FDDE10AD-526C-4463-B69D-B184BA816815}" type="presOf" srcId="{72248F81-FCFA-48ED-BB76-4757A1066097}" destId="{A56361D9-1078-4F5A-BEE5-73234F62EAA7}" srcOrd="0" destOrd="0" presId="urn:microsoft.com/office/officeart/2005/8/layout/vList2"/>
    <dgm:cxn modelId="{9F35A9CC-3FCC-436E-B2A5-57C08A5F5194}" srcId="{B034BD5B-737B-488E-AEE0-13D39023B4EC}" destId="{18DA07DE-C10F-4518-BB24-8B39843C77FC}" srcOrd="2" destOrd="0" parTransId="{244140E9-A3AD-4C7C-BF85-83C6B975083F}" sibTransId="{EE68A7A4-E2DC-423A-AA3B-6993CD409FD1}"/>
    <dgm:cxn modelId="{E77D9FD3-2806-42C1-9745-EEAF1054180A}" type="presOf" srcId="{561EDB22-461A-4CA5-B8E2-6F9F2EA9916F}" destId="{F5035EA9-E049-4CE0-963D-99885A8440EC}" srcOrd="0" destOrd="0" presId="urn:microsoft.com/office/officeart/2005/8/layout/vList2"/>
    <dgm:cxn modelId="{EF3CD7F5-05C7-4C9B-9F7D-ED91C9609CA3}" srcId="{B034BD5B-737B-488E-AEE0-13D39023B4EC}" destId="{561EDB22-461A-4CA5-B8E2-6F9F2EA9916F}" srcOrd="1" destOrd="0" parTransId="{8E8FFB44-1114-4F9E-A58D-61CF0503CE23}" sibTransId="{9C54A7C7-7A12-47C3-A3A1-444A82671818}"/>
    <dgm:cxn modelId="{0AABC63A-D5E0-4CB3-B04D-434EA71C0BA6}" type="presParOf" srcId="{D37CFAC1-5BF9-479D-AF85-FC4A1B2991C1}" destId="{066E6323-57D3-409B-9A25-0E135E2C658B}" srcOrd="0" destOrd="0" presId="urn:microsoft.com/office/officeart/2005/8/layout/vList2"/>
    <dgm:cxn modelId="{D4F68AAC-2419-44FE-8FD3-548E9040B6C1}" type="presParOf" srcId="{D37CFAC1-5BF9-479D-AF85-FC4A1B2991C1}" destId="{1B7D19FD-9954-4D39-A860-A3603B56F284}" srcOrd="1" destOrd="0" presId="urn:microsoft.com/office/officeart/2005/8/layout/vList2"/>
    <dgm:cxn modelId="{780CEFDB-9FA3-40D8-9864-E4E7A3A3DB29}" type="presParOf" srcId="{D37CFAC1-5BF9-479D-AF85-FC4A1B2991C1}" destId="{F5035EA9-E049-4CE0-963D-99885A8440EC}" srcOrd="2" destOrd="0" presId="urn:microsoft.com/office/officeart/2005/8/layout/vList2"/>
    <dgm:cxn modelId="{2460D16F-0DC7-445F-B2EE-0A8FDAF1E866}" type="presParOf" srcId="{D37CFAC1-5BF9-479D-AF85-FC4A1B2991C1}" destId="{1DC866E4-36C4-42D3-8B36-36FA4B506F60}" srcOrd="3" destOrd="0" presId="urn:microsoft.com/office/officeart/2005/8/layout/vList2"/>
    <dgm:cxn modelId="{84DAAC53-D5C4-44FA-8CF6-AA90D9F66318}" type="presParOf" srcId="{D37CFAC1-5BF9-479D-AF85-FC4A1B2991C1}" destId="{F101BC30-7CC8-4203-A573-0FBE9A946A7F}" srcOrd="4" destOrd="0" presId="urn:microsoft.com/office/officeart/2005/8/layout/vList2"/>
    <dgm:cxn modelId="{2369014B-FA04-4017-A8E7-C01232907303}" type="presParOf" srcId="{D37CFAC1-5BF9-479D-AF85-FC4A1B2991C1}" destId="{22A92566-C369-418F-B2FA-177847BE526A}" srcOrd="5" destOrd="0" presId="urn:microsoft.com/office/officeart/2005/8/layout/vList2"/>
    <dgm:cxn modelId="{26EF3F53-394E-4057-9B3A-BDFCF8ADF72B}" type="presParOf" srcId="{D37CFAC1-5BF9-479D-AF85-FC4A1B2991C1}" destId="{A56361D9-1078-4F5A-BEE5-73234F62EAA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16E9E0E-7344-4954-BB30-6E7F97165E1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55A3C9-C334-47B6-A044-5ED968B4F572}">
      <dgm:prSet/>
      <dgm:spPr/>
      <dgm:t>
        <a:bodyPr/>
        <a:lstStyle/>
        <a:p>
          <a:r>
            <a:rPr lang="en-US"/>
            <a:t>Vt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Very easy to get.</a:t>
          </a:r>
        </a:p>
      </dgm:t>
    </dgm:pt>
    <dgm:pt modelId="{6F20AE92-965F-4DB6-9466-3F5C40FAD48B}" type="parTrans" cxnId="{6843EB22-AC72-4FB1-AC6E-D62468451A1F}">
      <dgm:prSet/>
      <dgm:spPr/>
      <dgm:t>
        <a:bodyPr/>
        <a:lstStyle/>
        <a:p>
          <a:endParaRPr lang="en-US"/>
        </a:p>
      </dgm:t>
    </dgm:pt>
    <dgm:pt modelId="{21F004A6-BB11-4D96-A923-721798C6E3DC}" type="sibTrans" cxnId="{6843EB22-AC72-4FB1-AC6E-D62468451A1F}">
      <dgm:prSet/>
      <dgm:spPr/>
      <dgm:t>
        <a:bodyPr/>
        <a:lstStyle/>
        <a:p>
          <a:endParaRPr lang="en-US"/>
        </a:p>
      </dgm:t>
    </dgm:pt>
    <dgm:pt modelId="{2BC9D0D7-D705-429F-A950-3A6DC49E0BE4}">
      <dgm:prSet/>
      <dgm:spPr/>
      <dgm:t>
        <a:bodyPr/>
        <a:lstStyle/>
        <a:p>
          <a:r>
            <a:rPr lang="en-US" dirty="0"/>
            <a:t>PEEP 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Very easy to set.</a:t>
          </a:r>
        </a:p>
      </dgm:t>
    </dgm:pt>
    <dgm:pt modelId="{C05E6A5D-39B2-48E8-91BE-59FCA3397C2B}" type="parTrans" cxnId="{46E452B6-742F-49E4-841E-59A2742DDB2E}">
      <dgm:prSet/>
      <dgm:spPr/>
      <dgm:t>
        <a:bodyPr/>
        <a:lstStyle/>
        <a:p>
          <a:endParaRPr lang="en-US"/>
        </a:p>
      </dgm:t>
    </dgm:pt>
    <dgm:pt modelId="{8B233D1B-B33F-477F-8BB5-EA0700438944}" type="sibTrans" cxnId="{46E452B6-742F-49E4-841E-59A2742DDB2E}">
      <dgm:prSet/>
      <dgm:spPr/>
      <dgm:t>
        <a:bodyPr/>
        <a:lstStyle/>
        <a:p>
          <a:endParaRPr lang="en-US"/>
        </a:p>
      </dgm:t>
    </dgm:pt>
    <dgm:pt modelId="{F399854B-96E4-4397-A58A-1832841065D0}">
      <dgm:prSet/>
      <dgm:spPr/>
      <dgm:t>
        <a:bodyPr/>
        <a:lstStyle/>
        <a:p>
          <a:r>
            <a:rPr lang="en-US"/>
            <a:t>PIP or Peak airway (inspiratory) pressure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very easy to get.</a:t>
          </a:r>
        </a:p>
      </dgm:t>
    </dgm:pt>
    <dgm:pt modelId="{19946325-B089-429B-92D4-F5F42ADA338D}" type="parTrans" cxnId="{66CBAA73-6E22-4794-85C0-8522D8BE75C2}">
      <dgm:prSet/>
      <dgm:spPr/>
      <dgm:t>
        <a:bodyPr/>
        <a:lstStyle/>
        <a:p>
          <a:endParaRPr lang="en-US"/>
        </a:p>
      </dgm:t>
    </dgm:pt>
    <dgm:pt modelId="{DBA0AD75-7ADE-4B05-A4C7-6501591A934C}" type="sibTrans" cxnId="{66CBAA73-6E22-4794-85C0-8522D8BE75C2}">
      <dgm:prSet/>
      <dgm:spPr/>
      <dgm:t>
        <a:bodyPr/>
        <a:lstStyle/>
        <a:p>
          <a:endParaRPr lang="en-US"/>
        </a:p>
      </dgm:t>
    </dgm:pt>
    <dgm:pt modelId="{70610CDF-F703-4776-85FB-F95D65CCE361}">
      <dgm:prSet/>
      <dgm:spPr/>
      <dgm:t>
        <a:bodyPr/>
        <a:lstStyle/>
        <a:p>
          <a:r>
            <a:rPr lang="en-US"/>
            <a:t>Plateau pressure (P</a:t>
          </a:r>
          <a:r>
            <a:rPr lang="en-US" baseline="-25000"/>
            <a:t>plat</a:t>
          </a:r>
          <a:r>
            <a:rPr lang="en-US"/>
            <a:t>)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requires some work.</a:t>
          </a:r>
        </a:p>
      </dgm:t>
    </dgm:pt>
    <dgm:pt modelId="{86D9E83F-AD56-4736-B104-ABEED6FC50C3}" type="parTrans" cxnId="{E8F8C9FA-0AB6-423D-BCEF-FC62AAFE646C}">
      <dgm:prSet/>
      <dgm:spPr/>
      <dgm:t>
        <a:bodyPr/>
        <a:lstStyle/>
        <a:p>
          <a:endParaRPr lang="en-US"/>
        </a:p>
      </dgm:t>
    </dgm:pt>
    <dgm:pt modelId="{2384ACB5-A867-4A82-A3F7-535215882814}" type="sibTrans" cxnId="{E8F8C9FA-0AB6-423D-BCEF-FC62AAFE646C}">
      <dgm:prSet/>
      <dgm:spPr/>
      <dgm:t>
        <a:bodyPr/>
        <a:lstStyle/>
        <a:p>
          <a:endParaRPr lang="en-US"/>
        </a:p>
      </dgm:t>
    </dgm:pt>
    <dgm:pt modelId="{4C30EB3B-F555-4C83-8B42-5684B6192572}">
      <dgm:prSet/>
      <dgm:spPr/>
      <dgm:t>
        <a:bodyPr/>
        <a:lstStyle/>
        <a:p>
          <a:r>
            <a:rPr lang="en-US"/>
            <a:t>Driving pressure (airway or respiratory system) ( ΔP</a:t>
          </a:r>
          <a:r>
            <a:rPr lang="en-US" baseline="-25000"/>
            <a:t>aw</a:t>
          </a:r>
          <a:r>
            <a:rPr lang="en-US"/>
            <a:t> or </a:t>
          </a:r>
          <a:r>
            <a:rPr lang="el-GR"/>
            <a:t>Δ</a:t>
          </a:r>
          <a:r>
            <a:rPr lang="en-US"/>
            <a:t>P</a:t>
          </a:r>
          <a:r>
            <a:rPr lang="en-US" baseline="-25000"/>
            <a:t>rs</a:t>
          </a:r>
          <a:r>
            <a:rPr lang="en-US"/>
            <a:t> )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requires some work.</a:t>
          </a:r>
        </a:p>
      </dgm:t>
    </dgm:pt>
    <dgm:pt modelId="{0C34BF82-BA27-4B5C-93B6-682785602EB4}" type="parTrans" cxnId="{C045CB63-452D-40C0-8C69-710FC82DCB88}">
      <dgm:prSet/>
      <dgm:spPr/>
      <dgm:t>
        <a:bodyPr/>
        <a:lstStyle/>
        <a:p>
          <a:endParaRPr lang="en-US"/>
        </a:p>
      </dgm:t>
    </dgm:pt>
    <dgm:pt modelId="{26AB210B-DB60-4BD0-A58E-03D21B4FE25D}" type="sibTrans" cxnId="{C045CB63-452D-40C0-8C69-710FC82DCB88}">
      <dgm:prSet/>
      <dgm:spPr/>
      <dgm:t>
        <a:bodyPr/>
        <a:lstStyle/>
        <a:p>
          <a:endParaRPr lang="en-US"/>
        </a:p>
      </dgm:t>
    </dgm:pt>
    <dgm:pt modelId="{76CA592A-9A32-487F-B392-1D7EC65C8B65}">
      <dgm:prSet/>
      <dgm:spPr/>
      <dgm:t>
        <a:bodyPr/>
        <a:lstStyle/>
        <a:p>
          <a:r>
            <a:rPr lang="en-US"/>
            <a:t>Transpulmonary pressure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possible but really impossible.</a:t>
          </a:r>
        </a:p>
      </dgm:t>
    </dgm:pt>
    <dgm:pt modelId="{F200DC3A-B3ED-4F85-B71F-DA971FA2795D}" type="parTrans" cxnId="{EAAD9AA2-4E9B-4DF8-8D3C-B3644C2B6394}">
      <dgm:prSet/>
      <dgm:spPr/>
      <dgm:t>
        <a:bodyPr/>
        <a:lstStyle/>
        <a:p>
          <a:endParaRPr lang="en-US"/>
        </a:p>
      </dgm:t>
    </dgm:pt>
    <dgm:pt modelId="{108E2764-D729-483A-9101-F2D78DCA1E90}" type="sibTrans" cxnId="{EAAD9AA2-4E9B-4DF8-8D3C-B3644C2B6394}">
      <dgm:prSet/>
      <dgm:spPr/>
      <dgm:t>
        <a:bodyPr/>
        <a:lstStyle/>
        <a:p>
          <a:endParaRPr lang="en-US"/>
        </a:p>
      </dgm:t>
    </dgm:pt>
    <dgm:pt modelId="{708A186B-20E0-4E03-B8DA-5BD792CF706F}" type="pres">
      <dgm:prSet presAssocID="{016E9E0E-7344-4954-BB30-6E7F97165E10}" presName="diagram" presStyleCnt="0">
        <dgm:presLayoutVars>
          <dgm:dir/>
          <dgm:resizeHandles val="exact"/>
        </dgm:presLayoutVars>
      </dgm:prSet>
      <dgm:spPr/>
    </dgm:pt>
    <dgm:pt modelId="{471C36FE-3412-4CAE-81BB-948554D6E9D6}" type="pres">
      <dgm:prSet presAssocID="{B655A3C9-C334-47B6-A044-5ED968B4F572}" presName="node" presStyleLbl="node1" presStyleIdx="0" presStyleCnt="6">
        <dgm:presLayoutVars>
          <dgm:bulletEnabled val="1"/>
        </dgm:presLayoutVars>
      </dgm:prSet>
      <dgm:spPr/>
    </dgm:pt>
    <dgm:pt modelId="{E474C29B-ACBF-4F7C-9C37-761163AB875D}" type="pres">
      <dgm:prSet presAssocID="{21F004A6-BB11-4D96-A923-721798C6E3DC}" presName="sibTrans" presStyleCnt="0"/>
      <dgm:spPr/>
    </dgm:pt>
    <dgm:pt modelId="{59199A73-5F9C-4DD2-A0D2-06036483F4FD}" type="pres">
      <dgm:prSet presAssocID="{2BC9D0D7-D705-429F-A950-3A6DC49E0BE4}" presName="node" presStyleLbl="node1" presStyleIdx="1" presStyleCnt="6">
        <dgm:presLayoutVars>
          <dgm:bulletEnabled val="1"/>
        </dgm:presLayoutVars>
      </dgm:prSet>
      <dgm:spPr/>
    </dgm:pt>
    <dgm:pt modelId="{AFC5EF0E-B6A3-40E9-A00B-34DDC660451C}" type="pres">
      <dgm:prSet presAssocID="{8B233D1B-B33F-477F-8BB5-EA0700438944}" presName="sibTrans" presStyleCnt="0"/>
      <dgm:spPr/>
    </dgm:pt>
    <dgm:pt modelId="{9BD00629-3DCC-4E77-A567-18CAE4BFCFEE}" type="pres">
      <dgm:prSet presAssocID="{F399854B-96E4-4397-A58A-1832841065D0}" presName="node" presStyleLbl="node1" presStyleIdx="2" presStyleCnt="6">
        <dgm:presLayoutVars>
          <dgm:bulletEnabled val="1"/>
        </dgm:presLayoutVars>
      </dgm:prSet>
      <dgm:spPr/>
    </dgm:pt>
    <dgm:pt modelId="{6F280A38-5EA1-427F-BD4B-3B4BE85669E9}" type="pres">
      <dgm:prSet presAssocID="{DBA0AD75-7ADE-4B05-A4C7-6501591A934C}" presName="sibTrans" presStyleCnt="0"/>
      <dgm:spPr/>
    </dgm:pt>
    <dgm:pt modelId="{2762DD1F-DD1F-4DD4-93D2-86862633D2EA}" type="pres">
      <dgm:prSet presAssocID="{70610CDF-F703-4776-85FB-F95D65CCE361}" presName="node" presStyleLbl="node1" presStyleIdx="3" presStyleCnt="6">
        <dgm:presLayoutVars>
          <dgm:bulletEnabled val="1"/>
        </dgm:presLayoutVars>
      </dgm:prSet>
      <dgm:spPr/>
    </dgm:pt>
    <dgm:pt modelId="{1B639525-6A25-41B6-9BC8-F0B67BC5D7ED}" type="pres">
      <dgm:prSet presAssocID="{2384ACB5-A867-4A82-A3F7-535215882814}" presName="sibTrans" presStyleCnt="0"/>
      <dgm:spPr/>
    </dgm:pt>
    <dgm:pt modelId="{2D4FD4C7-8607-4807-9535-B068D1216AEE}" type="pres">
      <dgm:prSet presAssocID="{4C30EB3B-F555-4C83-8B42-5684B6192572}" presName="node" presStyleLbl="node1" presStyleIdx="4" presStyleCnt="6">
        <dgm:presLayoutVars>
          <dgm:bulletEnabled val="1"/>
        </dgm:presLayoutVars>
      </dgm:prSet>
      <dgm:spPr/>
    </dgm:pt>
    <dgm:pt modelId="{6A9C0CFA-4CED-48A6-975B-09CE5CA4336E}" type="pres">
      <dgm:prSet presAssocID="{26AB210B-DB60-4BD0-A58E-03D21B4FE25D}" presName="sibTrans" presStyleCnt="0"/>
      <dgm:spPr/>
    </dgm:pt>
    <dgm:pt modelId="{2ED3591B-EE78-4D37-8CF4-F466893C52E1}" type="pres">
      <dgm:prSet presAssocID="{76CA592A-9A32-487F-B392-1D7EC65C8B65}" presName="node" presStyleLbl="node1" presStyleIdx="5" presStyleCnt="6">
        <dgm:presLayoutVars>
          <dgm:bulletEnabled val="1"/>
        </dgm:presLayoutVars>
      </dgm:prSet>
      <dgm:spPr/>
    </dgm:pt>
  </dgm:ptLst>
  <dgm:cxnLst>
    <dgm:cxn modelId="{F2E96116-CC1A-4810-A779-5B7F4ECA0ADB}" type="presOf" srcId="{2BC9D0D7-D705-429F-A950-3A6DC49E0BE4}" destId="{59199A73-5F9C-4DD2-A0D2-06036483F4FD}" srcOrd="0" destOrd="0" presId="urn:microsoft.com/office/officeart/2005/8/layout/default"/>
    <dgm:cxn modelId="{6843EB22-AC72-4FB1-AC6E-D62468451A1F}" srcId="{016E9E0E-7344-4954-BB30-6E7F97165E10}" destId="{B655A3C9-C334-47B6-A044-5ED968B4F572}" srcOrd="0" destOrd="0" parTransId="{6F20AE92-965F-4DB6-9466-3F5C40FAD48B}" sibTransId="{21F004A6-BB11-4D96-A923-721798C6E3DC}"/>
    <dgm:cxn modelId="{8AB5BD3D-3BC0-4519-97EB-9B4B1BB9B240}" type="presOf" srcId="{F399854B-96E4-4397-A58A-1832841065D0}" destId="{9BD00629-3DCC-4E77-A567-18CAE4BFCFEE}" srcOrd="0" destOrd="0" presId="urn:microsoft.com/office/officeart/2005/8/layout/default"/>
    <dgm:cxn modelId="{37C1D93F-4604-4357-90DC-87540F5F61AA}" type="presOf" srcId="{76CA592A-9A32-487F-B392-1D7EC65C8B65}" destId="{2ED3591B-EE78-4D37-8CF4-F466893C52E1}" srcOrd="0" destOrd="0" presId="urn:microsoft.com/office/officeart/2005/8/layout/default"/>
    <dgm:cxn modelId="{C045CB63-452D-40C0-8C69-710FC82DCB88}" srcId="{016E9E0E-7344-4954-BB30-6E7F97165E10}" destId="{4C30EB3B-F555-4C83-8B42-5684B6192572}" srcOrd="4" destOrd="0" parTransId="{0C34BF82-BA27-4B5C-93B6-682785602EB4}" sibTransId="{26AB210B-DB60-4BD0-A58E-03D21B4FE25D}"/>
    <dgm:cxn modelId="{66CBAA73-6E22-4794-85C0-8522D8BE75C2}" srcId="{016E9E0E-7344-4954-BB30-6E7F97165E10}" destId="{F399854B-96E4-4397-A58A-1832841065D0}" srcOrd="2" destOrd="0" parTransId="{19946325-B089-429B-92D4-F5F42ADA338D}" sibTransId="{DBA0AD75-7ADE-4B05-A4C7-6501591A934C}"/>
    <dgm:cxn modelId="{787CC681-C25C-436F-8BD4-DDDFB8F92CE6}" type="presOf" srcId="{B655A3C9-C334-47B6-A044-5ED968B4F572}" destId="{471C36FE-3412-4CAE-81BB-948554D6E9D6}" srcOrd="0" destOrd="0" presId="urn:microsoft.com/office/officeart/2005/8/layout/default"/>
    <dgm:cxn modelId="{EAAD9AA2-4E9B-4DF8-8D3C-B3644C2B6394}" srcId="{016E9E0E-7344-4954-BB30-6E7F97165E10}" destId="{76CA592A-9A32-487F-B392-1D7EC65C8B65}" srcOrd="5" destOrd="0" parTransId="{F200DC3A-B3ED-4F85-B71F-DA971FA2795D}" sibTransId="{108E2764-D729-483A-9101-F2D78DCA1E90}"/>
    <dgm:cxn modelId="{BC22D3A5-D860-45DD-B51E-439C8480500D}" type="presOf" srcId="{016E9E0E-7344-4954-BB30-6E7F97165E10}" destId="{708A186B-20E0-4E03-B8DA-5BD792CF706F}" srcOrd="0" destOrd="0" presId="urn:microsoft.com/office/officeart/2005/8/layout/default"/>
    <dgm:cxn modelId="{46E452B6-742F-49E4-841E-59A2742DDB2E}" srcId="{016E9E0E-7344-4954-BB30-6E7F97165E10}" destId="{2BC9D0D7-D705-429F-A950-3A6DC49E0BE4}" srcOrd="1" destOrd="0" parTransId="{C05E6A5D-39B2-48E8-91BE-59FCA3397C2B}" sibTransId="{8B233D1B-B33F-477F-8BB5-EA0700438944}"/>
    <dgm:cxn modelId="{CAF9E1E8-F432-46AE-8DA0-1E1B4FC27046}" type="presOf" srcId="{70610CDF-F703-4776-85FB-F95D65CCE361}" destId="{2762DD1F-DD1F-4DD4-93D2-86862633D2EA}" srcOrd="0" destOrd="0" presId="urn:microsoft.com/office/officeart/2005/8/layout/default"/>
    <dgm:cxn modelId="{E8F8C9FA-0AB6-423D-BCEF-FC62AAFE646C}" srcId="{016E9E0E-7344-4954-BB30-6E7F97165E10}" destId="{70610CDF-F703-4776-85FB-F95D65CCE361}" srcOrd="3" destOrd="0" parTransId="{86D9E83F-AD56-4736-B104-ABEED6FC50C3}" sibTransId="{2384ACB5-A867-4A82-A3F7-535215882814}"/>
    <dgm:cxn modelId="{2E2456FE-CFAC-4846-9312-8C1D45380D29}" type="presOf" srcId="{4C30EB3B-F555-4C83-8B42-5684B6192572}" destId="{2D4FD4C7-8607-4807-9535-B068D1216AEE}" srcOrd="0" destOrd="0" presId="urn:microsoft.com/office/officeart/2005/8/layout/default"/>
    <dgm:cxn modelId="{DC8C8810-E734-4BED-89B6-8D98A12B133A}" type="presParOf" srcId="{708A186B-20E0-4E03-B8DA-5BD792CF706F}" destId="{471C36FE-3412-4CAE-81BB-948554D6E9D6}" srcOrd="0" destOrd="0" presId="urn:microsoft.com/office/officeart/2005/8/layout/default"/>
    <dgm:cxn modelId="{8121EB85-9E2C-493B-A9C0-A04534DD5426}" type="presParOf" srcId="{708A186B-20E0-4E03-B8DA-5BD792CF706F}" destId="{E474C29B-ACBF-4F7C-9C37-761163AB875D}" srcOrd="1" destOrd="0" presId="urn:microsoft.com/office/officeart/2005/8/layout/default"/>
    <dgm:cxn modelId="{61735193-4B1B-4EF0-9C50-83B50DB2245A}" type="presParOf" srcId="{708A186B-20E0-4E03-B8DA-5BD792CF706F}" destId="{59199A73-5F9C-4DD2-A0D2-06036483F4FD}" srcOrd="2" destOrd="0" presId="urn:microsoft.com/office/officeart/2005/8/layout/default"/>
    <dgm:cxn modelId="{75E75246-3C22-49F9-BC2B-863AB6E25D73}" type="presParOf" srcId="{708A186B-20E0-4E03-B8DA-5BD792CF706F}" destId="{AFC5EF0E-B6A3-40E9-A00B-34DDC660451C}" srcOrd="3" destOrd="0" presId="urn:microsoft.com/office/officeart/2005/8/layout/default"/>
    <dgm:cxn modelId="{307C7EFA-2D37-4332-BA4B-0D5AB3EE8F9F}" type="presParOf" srcId="{708A186B-20E0-4E03-B8DA-5BD792CF706F}" destId="{9BD00629-3DCC-4E77-A567-18CAE4BFCFEE}" srcOrd="4" destOrd="0" presId="urn:microsoft.com/office/officeart/2005/8/layout/default"/>
    <dgm:cxn modelId="{BF031750-ABEE-4308-8BDF-85233C7A7BE6}" type="presParOf" srcId="{708A186B-20E0-4E03-B8DA-5BD792CF706F}" destId="{6F280A38-5EA1-427F-BD4B-3B4BE85669E9}" srcOrd="5" destOrd="0" presId="urn:microsoft.com/office/officeart/2005/8/layout/default"/>
    <dgm:cxn modelId="{B99DCC82-CEFF-4E60-A552-57F8F9FB1A6C}" type="presParOf" srcId="{708A186B-20E0-4E03-B8DA-5BD792CF706F}" destId="{2762DD1F-DD1F-4DD4-93D2-86862633D2EA}" srcOrd="6" destOrd="0" presId="urn:microsoft.com/office/officeart/2005/8/layout/default"/>
    <dgm:cxn modelId="{38C13CD2-1F00-4A9E-A0A6-C7F264C44390}" type="presParOf" srcId="{708A186B-20E0-4E03-B8DA-5BD792CF706F}" destId="{1B639525-6A25-41B6-9BC8-F0B67BC5D7ED}" srcOrd="7" destOrd="0" presId="urn:microsoft.com/office/officeart/2005/8/layout/default"/>
    <dgm:cxn modelId="{36A8224E-91C1-462A-9A57-1DDAC51D0E9B}" type="presParOf" srcId="{708A186B-20E0-4E03-B8DA-5BD792CF706F}" destId="{2D4FD4C7-8607-4807-9535-B068D1216AEE}" srcOrd="8" destOrd="0" presId="urn:microsoft.com/office/officeart/2005/8/layout/default"/>
    <dgm:cxn modelId="{BC2537B8-2830-494D-84AD-169487A4E7C0}" type="presParOf" srcId="{708A186B-20E0-4E03-B8DA-5BD792CF706F}" destId="{6A9C0CFA-4CED-48A6-975B-09CE5CA4336E}" srcOrd="9" destOrd="0" presId="urn:microsoft.com/office/officeart/2005/8/layout/default"/>
    <dgm:cxn modelId="{1927B0AE-03CF-4B25-9564-C87032321CFC}" type="presParOf" srcId="{708A186B-20E0-4E03-B8DA-5BD792CF706F}" destId="{2ED3591B-EE78-4D37-8CF4-F466893C52E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2469CF-8FEA-41F2-90CC-2024A7F15E6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DC2141A-E591-4249-A443-FA69374380E3}">
      <dgm:prSet/>
      <dgm:spPr/>
      <dgm:t>
        <a:bodyPr/>
        <a:lstStyle/>
        <a:p>
          <a:r>
            <a:rPr lang="en-US"/>
            <a:t>Prolongs hospital LOS by 13-17 days.</a:t>
          </a:r>
        </a:p>
      </dgm:t>
    </dgm:pt>
    <dgm:pt modelId="{881E22C5-DE27-4C93-BFED-3BA7711A84C8}" type="parTrans" cxnId="{76E28365-FDB2-4084-8494-70F25119F77E}">
      <dgm:prSet/>
      <dgm:spPr/>
      <dgm:t>
        <a:bodyPr/>
        <a:lstStyle/>
        <a:p>
          <a:endParaRPr lang="en-US"/>
        </a:p>
      </dgm:t>
    </dgm:pt>
    <dgm:pt modelId="{74E7A519-05A5-403C-9DC5-68D4FB8C276B}" type="sibTrans" cxnId="{76E28365-FDB2-4084-8494-70F25119F77E}">
      <dgm:prSet/>
      <dgm:spPr/>
      <dgm:t>
        <a:bodyPr/>
        <a:lstStyle/>
        <a:p>
          <a:endParaRPr lang="en-US"/>
        </a:p>
      </dgm:t>
    </dgm:pt>
    <dgm:pt modelId="{812AA6EC-BF1B-42E2-82D1-C53A2D73DD05}">
      <dgm:prSet/>
      <dgm:spPr/>
      <dgm:t>
        <a:bodyPr/>
        <a:lstStyle/>
        <a:p>
          <a:r>
            <a:rPr lang="en-US"/>
            <a:t>41-47% increase in cost.</a:t>
          </a:r>
        </a:p>
      </dgm:t>
    </dgm:pt>
    <dgm:pt modelId="{B9C36A48-9221-42FC-B09D-32E9822A1054}" type="parTrans" cxnId="{8A6694AF-686E-4D9C-969B-FDC9F3ACF4AC}">
      <dgm:prSet/>
      <dgm:spPr/>
      <dgm:t>
        <a:bodyPr/>
        <a:lstStyle/>
        <a:p>
          <a:endParaRPr lang="en-US"/>
        </a:p>
      </dgm:t>
    </dgm:pt>
    <dgm:pt modelId="{7C508E21-68C2-45A6-B57C-5CB9F57A88CA}" type="sibTrans" cxnId="{8A6694AF-686E-4D9C-969B-FDC9F3ACF4AC}">
      <dgm:prSet/>
      <dgm:spPr/>
      <dgm:t>
        <a:bodyPr/>
        <a:lstStyle/>
        <a:p>
          <a:endParaRPr lang="en-US"/>
        </a:p>
      </dgm:t>
    </dgm:pt>
    <dgm:pt modelId="{52D7C573-E8EF-485F-AD02-01F8514B2257}">
      <dgm:prSet/>
      <dgm:spPr/>
      <dgm:t>
        <a:bodyPr/>
        <a:lstStyle/>
        <a:p>
          <a:r>
            <a:rPr lang="en-US"/>
            <a:t>14-30% will die within 30 days of diagnosis compared to 0.2-3% who don’t get PPCs.</a:t>
          </a:r>
        </a:p>
      </dgm:t>
    </dgm:pt>
    <dgm:pt modelId="{75E4259D-675F-480C-BCD0-61C11A608DDA}" type="parTrans" cxnId="{3435FA9B-B03B-4644-A8F2-0E294A823DB8}">
      <dgm:prSet/>
      <dgm:spPr/>
      <dgm:t>
        <a:bodyPr/>
        <a:lstStyle/>
        <a:p>
          <a:endParaRPr lang="en-US"/>
        </a:p>
      </dgm:t>
    </dgm:pt>
    <dgm:pt modelId="{44A638EF-09B5-407A-A727-95ED9C7DE6A5}" type="sibTrans" cxnId="{3435FA9B-B03B-4644-A8F2-0E294A823DB8}">
      <dgm:prSet/>
      <dgm:spPr/>
      <dgm:t>
        <a:bodyPr/>
        <a:lstStyle/>
        <a:p>
          <a:endParaRPr lang="en-US"/>
        </a:p>
      </dgm:t>
    </dgm:pt>
    <dgm:pt modelId="{8C42572D-7711-407C-A34D-45A0CFB3F735}">
      <dgm:prSet/>
      <dgm:spPr/>
      <dgm:t>
        <a:bodyPr/>
        <a:lstStyle/>
        <a:p>
          <a:r>
            <a:rPr lang="en-US"/>
            <a:t>24.4% mortality at 90d year compared with 1.2% for patients who don’t get PPCs.</a:t>
          </a:r>
        </a:p>
      </dgm:t>
    </dgm:pt>
    <dgm:pt modelId="{69EE2DAC-E72C-4087-96EC-71D5DC92B272}" type="parTrans" cxnId="{FE7FB80D-15B3-4BBA-BB98-43BBB2C8AF14}">
      <dgm:prSet/>
      <dgm:spPr/>
      <dgm:t>
        <a:bodyPr/>
        <a:lstStyle/>
        <a:p>
          <a:endParaRPr lang="en-US"/>
        </a:p>
      </dgm:t>
    </dgm:pt>
    <dgm:pt modelId="{A07B56C5-8BCF-4AA3-B8FC-9FBCA257DB4B}" type="sibTrans" cxnId="{FE7FB80D-15B3-4BBA-BB98-43BBB2C8AF14}">
      <dgm:prSet/>
      <dgm:spPr/>
      <dgm:t>
        <a:bodyPr/>
        <a:lstStyle/>
        <a:p>
          <a:endParaRPr lang="en-US"/>
        </a:p>
      </dgm:t>
    </dgm:pt>
    <dgm:pt modelId="{D00A5F8A-5229-4B2F-96F5-E5B8D3551BCA}">
      <dgm:prSet/>
      <dgm:spPr/>
      <dgm:t>
        <a:bodyPr/>
        <a:lstStyle/>
        <a:p>
          <a:r>
            <a:rPr lang="en-US"/>
            <a:t>45.9 % mortality at 1 year compared with 8% for those that don’t get PPCs.</a:t>
          </a:r>
        </a:p>
      </dgm:t>
    </dgm:pt>
    <dgm:pt modelId="{A270E638-328E-4630-8617-275ED0BF9441}" type="parTrans" cxnId="{1D0C4EE6-AE97-4E84-8AEB-84555B6F412E}">
      <dgm:prSet/>
      <dgm:spPr/>
      <dgm:t>
        <a:bodyPr/>
        <a:lstStyle/>
        <a:p>
          <a:endParaRPr lang="en-US"/>
        </a:p>
      </dgm:t>
    </dgm:pt>
    <dgm:pt modelId="{8531E2BA-1F1C-4872-9467-375B7979F869}" type="sibTrans" cxnId="{1D0C4EE6-AE97-4E84-8AEB-84555B6F412E}">
      <dgm:prSet/>
      <dgm:spPr/>
      <dgm:t>
        <a:bodyPr/>
        <a:lstStyle/>
        <a:p>
          <a:endParaRPr lang="en-US"/>
        </a:p>
      </dgm:t>
    </dgm:pt>
    <dgm:pt modelId="{4280577B-F678-4331-9354-3041B70330D4}" type="pres">
      <dgm:prSet presAssocID="{C32469CF-8FEA-41F2-90CC-2024A7F15E62}" presName="vert0" presStyleCnt="0">
        <dgm:presLayoutVars>
          <dgm:dir/>
          <dgm:animOne val="branch"/>
          <dgm:animLvl val="lvl"/>
        </dgm:presLayoutVars>
      </dgm:prSet>
      <dgm:spPr/>
    </dgm:pt>
    <dgm:pt modelId="{496A5F1A-A244-4EA3-AA35-FBE19E26F63A}" type="pres">
      <dgm:prSet presAssocID="{0DC2141A-E591-4249-A443-FA69374380E3}" presName="thickLine" presStyleLbl="alignNode1" presStyleIdx="0" presStyleCnt="5"/>
      <dgm:spPr/>
    </dgm:pt>
    <dgm:pt modelId="{90D1006F-DB6A-4FA8-9E96-FBF967F07673}" type="pres">
      <dgm:prSet presAssocID="{0DC2141A-E591-4249-A443-FA69374380E3}" presName="horz1" presStyleCnt="0"/>
      <dgm:spPr/>
    </dgm:pt>
    <dgm:pt modelId="{E7E93A90-BBD5-4F00-90F6-8A3458ED36BB}" type="pres">
      <dgm:prSet presAssocID="{0DC2141A-E591-4249-A443-FA69374380E3}" presName="tx1" presStyleLbl="revTx" presStyleIdx="0" presStyleCnt="5"/>
      <dgm:spPr/>
    </dgm:pt>
    <dgm:pt modelId="{53731FC3-0806-4433-8644-D38116EA91CE}" type="pres">
      <dgm:prSet presAssocID="{0DC2141A-E591-4249-A443-FA69374380E3}" presName="vert1" presStyleCnt="0"/>
      <dgm:spPr/>
    </dgm:pt>
    <dgm:pt modelId="{E0AD2DF2-4C44-4269-A13F-FB915BC8F2BC}" type="pres">
      <dgm:prSet presAssocID="{812AA6EC-BF1B-42E2-82D1-C53A2D73DD05}" presName="thickLine" presStyleLbl="alignNode1" presStyleIdx="1" presStyleCnt="5"/>
      <dgm:spPr/>
    </dgm:pt>
    <dgm:pt modelId="{4774B7C5-ADF5-4EA5-B46D-8DC06AFEACD0}" type="pres">
      <dgm:prSet presAssocID="{812AA6EC-BF1B-42E2-82D1-C53A2D73DD05}" presName="horz1" presStyleCnt="0"/>
      <dgm:spPr/>
    </dgm:pt>
    <dgm:pt modelId="{FEFE861C-3EBA-482A-B1F9-210A98708746}" type="pres">
      <dgm:prSet presAssocID="{812AA6EC-BF1B-42E2-82D1-C53A2D73DD05}" presName="tx1" presStyleLbl="revTx" presStyleIdx="1" presStyleCnt="5"/>
      <dgm:spPr/>
    </dgm:pt>
    <dgm:pt modelId="{5A29C4A5-A93A-4C90-B771-DA5CF9892769}" type="pres">
      <dgm:prSet presAssocID="{812AA6EC-BF1B-42E2-82D1-C53A2D73DD05}" presName="vert1" presStyleCnt="0"/>
      <dgm:spPr/>
    </dgm:pt>
    <dgm:pt modelId="{D7EE302E-B6F1-47EE-9A42-587823EC997B}" type="pres">
      <dgm:prSet presAssocID="{52D7C573-E8EF-485F-AD02-01F8514B2257}" presName="thickLine" presStyleLbl="alignNode1" presStyleIdx="2" presStyleCnt="5"/>
      <dgm:spPr/>
    </dgm:pt>
    <dgm:pt modelId="{BD122095-BDD5-4CC0-B6DA-347C83275D71}" type="pres">
      <dgm:prSet presAssocID="{52D7C573-E8EF-485F-AD02-01F8514B2257}" presName="horz1" presStyleCnt="0"/>
      <dgm:spPr/>
    </dgm:pt>
    <dgm:pt modelId="{DFA93146-87ED-49DE-BEAC-4443233285C2}" type="pres">
      <dgm:prSet presAssocID="{52D7C573-E8EF-485F-AD02-01F8514B2257}" presName="tx1" presStyleLbl="revTx" presStyleIdx="2" presStyleCnt="5"/>
      <dgm:spPr/>
    </dgm:pt>
    <dgm:pt modelId="{9C54ED82-D8F9-4D6B-AB22-75641042A716}" type="pres">
      <dgm:prSet presAssocID="{52D7C573-E8EF-485F-AD02-01F8514B2257}" presName="vert1" presStyleCnt="0"/>
      <dgm:spPr/>
    </dgm:pt>
    <dgm:pt modelId="{BDCDE125-D5DC-450A-AD14-5059FCEB1BEE}" type="pres">
      <dgm:prSet presAssocID="{8C42572D-7711-407C-A34D-45A0CFB3F735}" presName="thickLine" presStyleLbl="alignNode1" presStyleIdx="3" presStyleCnt="5"/>
      <dgm:spPr/>
    </dgm:pt>
    <dgm:pt modelId="{784C70A7-BA64-4ED5-B006-8068EBB1AF67}" type="pres">
      <dgm:prSet presAssocID="{8C42572D-7711-407C-A34D-45A0CFB3F735}" presName="horz1" presStyleCnt="0"/>
      <dgm:spPr/>
    </dgm:pt>
    <dgm:pt modelId="{D0EB74E3-357F-4C3D-A88D-E6F50B90B2F7}" type="pres">
      <dgm:prSet presAssocID="{8C42572D-7711-407C-A34D-45A0CFB3F735}" presName="tx1" presStyleLbl="revTx" presStyleIdx="3" presStyleCnt="5"/>
      <dgm:spPr/>
    </dgm:pt>
    <dgm:pt modelId="{D3AF4861-4001-45F8-A5DA-B1655694AE15}" type="pres">
      <dgm:prSet presAssocID="{8C42572D-7711-407C-A34D-45A0CFB3F735}" presName="vert1" presStyleCnt="0"/>
      <dgm:spPr/>
    </dgm:pt>
    <dgm:pt modelId="{A744BE32-71CE-4164-ADB6-A7C73B79B131}" type="pres">
      <dgm:prSet presAssocID="{D00A5F8A-5229-4B2F-96F5-E5B8D3551BCA}" presName="thickLine" presStyleLbl="alignNode1" presStyleIdx="4" presStyleCnt="5"/>
      <dgm:spPr/>
    </dgm:pt>
    <dgm:pt modelId="{BCE892C7-8DF9-434A-A6DE-0149C09A0911}" type="pres">
      <dgm:prSet presAssocID="{D00A5F8A-5229-4B2F-96F5-E5B8D3551BCA}" presName="horz1" presStyleCnt="0"/>
      <dgm:spPr/>
    </dgm:pt>
    <dgm:pt modelId="{5B7F4FE6-75EC-4FD3-9BF0-0DA31185EF62}" type="pres">
      <dgm:prSet presAssocID="{D00A5F8A-5229-4B2F-96F5-E5B8D3551BCA}" presName="tx1" presStyleLbl="revTx" presStyleIdx="4" presStyleCnt="5"/>
      <dgm:spPr/>
    </dgm:pt>
    <dgm:pt modelId="{1BA0DF46-B4F4-4384-B187-D7EC1A3CBA75}" type="pres">
      <dgm:prSet presAssocID="{D00A5F8A-5229-4B2F-96F5-E5B8D3551BCA}" presName="vert1" presStyleCnt="0"/>
      <dgm:spPr/>
    </dgm:pt>
  </dgm:ptLst>
  <dgm:cxnLst>
    <dgm:cxn modelId="{5D2A9E02-29C3-4553-9CEF-7D0FF3A058BC}" type="presOf" srcId="{D00A5F8A-5229-4B2F-96F5-E5B8D3551BCA}" destId="{5B7F4FE6-75EC-4FD3-9BF0-0DA31185EF62}" srcOrd="0" destOrd="0" presId="urn:microsoft.com/office/officeart/2008/layout/LinedList"/>
    <dgm:cxn modelId="{FE7FB80D-15B3-4BBA-BB98-43BBB2C8AF14}" srcId="{C32469CF-8FEA-41F2-90CC-2024A7F15E62}" destId="{8C42572D-7711-407C-A34D-45A0CFB3F735}" srcOrd="3" destOrd="0" parTransId="{69EE2DAC-E72C-4087-96EC-71D5DC92B272}" sibTransId="{A07B56C5-8BCF-4AA3-B8FC-9FBCA257DB4B}"/>
    <dgm:cxn modelId="{13A56E2A-D8C8-46D0-B9E3-EE346953252D}" type="presOf" srcId="{812AA6EC-BF1B-42E2-82D1-C53A2D73DD05}" destId="{FEFE861C-3EBA-482A-B1F9-210A98708746}" srcOrd="0" destOrd="0" presId="urn:microsoft.com/office/officeart/2008/layout/LinedList"/>
    <dgm:cxn modelId="{BFBCCF5E-D8FA-4E89-879D-7FE570B489D7}" type="presOf" srcId="{52D7C573-E8EF-485F-AD02-01F8514B2257}" destId="{DFA93146-87ED-49DE-BEAC-4443233285C2}" srcOrd="0" destOrd="0" presId="urn:microsoft.com/office/officeart/2008/layout/LinedList"/>
    <dgm:cxn modelId="{76E28365-FDB2-4084-8494-70F25119F77E}" srcId="{C32469CF-8FEA-41F2-90CC-2024A7F15E62}" destId="{0DC2141A-E591-4249-A443-FA69374380E3}" srcOrd="0" destOrd="0" parTransId="{881E22C5-DE27-4C93-BFED-3BA7711A84C8}" sibTransId="{74E7A519-05A5-403C-9DC5-68D4FB8C276B}"/>
    <dgm:cxn modelId="{80B6D476-CCAC-471A-AD33-5111F9C4C812}" type="presOf" srcId="{8C42572D-7711-407C-A34D-45A0CFB3F735}" destId="{D0EB74E3-357F-4C3D-A88D-E6F50B90B2F7}" srcOrd="0" destOrd="0" presId="urn:microsoft.com/office/officeart/2008/layout/LinedList"/>
    <dgm:cxn modelId="{3435FA9B-B03B-4644-A8F2-0E294A823DB8}" srcId="{C32469CF-8FEA-41F2-90CC-2024A7F15E62}" destId="{52D7C573-E8EF-485F-AD02-01F8514B2257}" srcOrd="2" destOrd="0" parTransId="{75E4259D-675F-480C-BCD0-61C11A608DDA}" sibTransId="{44A638EF-09B5-407A-A727-95ED9C7DE6A5}"/>
    <dgm:cxn modelId="{F62C56A0-BD8C-424C-AF00-8AA9B73A5702}" type="presOf" srcId="{C32469CF-8FEA-41F2-90CC-2024A7F15E62}" destId="{4280577B-F678-4331-9354-3041B70330D4}" srcOrd="0" destOrd="0" presId="urn:microsoft.com/office/officeart/2008/layout/LinedList"/>
    <dgm:cxn modelId="{8A6694AF-686E-4D9C-969B-FDC9F3ACF4AC}" srcId="{C32469CF-8FEA-41F2-90CC-2024A7F15E62}" destId="{812AA6EC-BF1B-42E2-82D1-C53A2D73DD05}" srcOrd="1" destOrd="0" parTransId="{B9C36A48-9221-42FC-B09D-32E9822A1054}" sibTransId="{7C508E21-68C2-45A6-B57C-5CB9F57A88CA}"/>
    <dgm:cxn modelId="{79CD24B5-FF3A-479B-BC25-CB42B30B4067}" type="presOf" srcId="{0DC2141A-E591-4249-A443-FA69374380E3}" destId="{E7E93A90-BBD5-4F00-90F6-8A3458ED36BB}" srcOrd="0" destOrd="0" presId="urn:microsoft.com/office/officeart/2008/layout/LinedList"/>
    <dgm:cxn modelId="{1D0C4EE6-AE97-4E84-8AEB-84555B6F412E}" srcId="{C32469CF-8FEA-41F2-90CC-2024A7F15E62}" destId="{D00A5F8A-5229-4B2F-96F5-E5B8D3551BCA}" srcOrd="4" destOrd="0" parTransId="{A270E638-328E-4630-8617-275ED0BF9441}" sibTransId="{8531E2BA-1F1C-4872-9467-375B7979F869}"/>
    <dgm:cxn modelId="{BC72685B-29CB-4928-993E-44403A8C2CD4}" type="presParOf" srcId="{4280577B-F678-4331-9354-3041B70330D4}" destId="{496A5F1A-A244-4EA3-AA35-FBE19E26F63A}" srcOrd="0" destOrd="0" presId="urn:microsoft.com/office/officeart/2008/layout/LinedList"/>
    <dgm:cxn modelId="{5FF343A4-24B3-46BD-9342-9D51F8109681}" type="presParOf" srcId="{4280577B-F678-4331-9354-3041B70330D4}" destId="{90D1006F-DB6A-4FA8-9E96-FBF967F07673}" srcOrd="1" destOrd="0" presId="urn:microsoft.com/office/officeart/2008/layout/LinedList"/>
    <dgm:cxn modelId="{4E362879-452F-4C63-80AD-885B5003624D}" type="presParOf" srcId="{90D1006F-DB6A-4FA8-9E96-FBF967F07673}" destId="{E7E93A90-BBD5-4F00-90F6-8A3458ED36BB}" srcOrd="0" destOrd="0" presId="urn:microsoft.com/office/officeart/2008/layout/LinedList"/>
    <dgm:cxn modelId="{42100718-190F-46AF-997B-3CF6FFD885B4}" type="presParOf" srcId="{90D1006F-DB6A-4FA8-9E96-FBF967F07673}" destId="{53731FC3-0806-4433-8644-D38116EA91CE}" srcOrd="1" destOrd="0" presId="urn:microsoft.com/office/officeart/2008/layout/LinedList"/>
    <dgm:cxn modelId="{B40E614A-5C3F-4CC4-B17E-1F58E38B813F}" type="presParOf" srcId="{4280577B-F678-4331-9354-3041B70330D4}" destId="{E0AD2DF2-4C44-4269-A13F-FB915BC8F2BC}" srcOrd="2" destOrd="0" presId="urn:microsoft.com/office/officeart/2008/layout/LinedList"/>
    <dgm:cxn modelId="{62A38E6B-690C-49D4-9661-BC6E103DC14E}" type="presParOf" srcId="{4280577B-F678-4331-9354-3041B70330D4}" destId="{4774B7C5-ADF5-4EA5-B46D-8DC06AFEACD0}" srcOrd="3" destOrd="0" presId="urn:microsoft.com/office/officeart/2008/layout/LinedList"/>
    <dgm:cxn modelId="{DEE79DA9-8F7A-467F-9F09-1175BD4B9AD9}" type="presParOf" srcId="{4774B7C5-ADF5-4EA5-B46D-8DC06AFEACD0}" destId="{FEFE861C-3EBA-482A-B1F9-210A98708746}" srcOrd="0" destOrd="0" presId="urn:microsoft.com/office/officeart/2008/layout/LinedList"/>
    <dgm:cxn modelId="{17982BAD-2101-4420-914E-AD59C9A7404F}" type="presParOf" srcId="{4774B7C5-ADF5-4EA5-B46D-8DC06AFEACD0}" destId="{5A29C4A5-A93A-4C90-B771-DA5CF9892769}" srcOrd="1" destOrd="0" presId="urn:microsoft.com/office/officeart/2008/layout/LinedList"/>
    <dgm:cxn modelId="{0C98FA62-7113-4A0C-BB95-E65A0DB39385}" type="presParOf" srcId="{4280577B-F678-4331-9354-3041B70330D4}" destId="{D7EE302E-B6F1-47EE-9A42-587823EC997B}" srcOrd="4" destOrd="0" presId="urn:microsoft.com/office/officeart/2008/layout/LinedList"/>
    <dgm:cxn modelId="{181D8AEA-0528-470E-8383-5C7024C268BC}" type="presParOf" srcId="{4280577B-F678-4331-9354-3041B70330D4}" destId="{BD122095-BDD5-4CC0-B6DA-347C83275D71}" srcOrd="5" destOrd="0" presId="urn:microsoft.com/office/officeart/2008/layout/LinedList"/>
    <dgm:cxn modelId="{A9C07F03-63CF-440D-BC2D-6A3F4A54F40B}" type="presParOf" srcId="{BD122095-BDD5-4CC0-B6DA-347C83275D71}" destId="{DFA93146-87ED-49DE-BEAC-4443233285C2}" srcOrd="0" destOrd="0" presId="urn:microsoft.com/office/officeart/2008/layout/LinedList"/>
    <dgm:cxn modelId="{ACF51CAB-388D-41FB-B644-3C94C07B05F2}" type="presParOf" srcId="{BD122095-BDD5-4CC0-B6DA-347C83275D71}" destId="{9C54ED82-D8F9-4D6B-AB22-75641042A716}" srcOrd="1" destOrd="0" presId="urn:microsoft.com/office/officeart/2008/layout/LinedList"/>
    <dgm:cxn modelId="{C94D7A46-5B73-4F30-A999-5925AC96A17D}" type="presParOf" srcId="{4280577B-F678-4331-9354-3041B70330D4}" destId="{BDCDE125-D5DC-450A-AD14-5059FCEB1BEE}" srcOrd="6" destOrd="0" presId="urn:microsoft.com/office/officeart/2008/layout/LinedList"/>
    <dgm:cxn modelId="{87105438-A551-4AAE-B572-DE635D64225D}" type="presParOf" srcId="{4280577B-F678-4331-9354-3041B70330D4}" destId="{784C70A7-BA64-4ED5-B006-8068EBB1AF67}" srcOrd="7" destOrd="0" presId="urn:microsoft.com/office/officeart/2008/layout/LinedList"/>
    <dgm:cxn modelId="{D2BB63AE-AD6C-4B97-BE99-6612720F7659}" type="presParOf" srcId="{784C70A7-BA64-4ED5-B006-8068EBB1AF67}" destId="{D0EB74E3-357F-4C3D-A88D-E6F50B90B2F7}" srcOrd="0" destOrd="0" presId="urn:microsoft.com/office/officeart/2008/layout/LinedList"/>
    <dgm:cxn modelId="{747E209C-1855-4A79-AD8C-CD659B80684B}" type="presParOf" srcId="{784C70A7-BA64-4ED5-B006-8068EBB1AF67}" destId="{D3AF4861-4001-45F8-A5DA-B1655694AE15}" srcOrd="1" destOrd="0" presId="urn:microsoft.com/office/officeart/2008/layout/LinedList"/>
    <dgm:cxn modelId="{4E8DF234-C6AA-4283-9815-AFAC2F5C7144}" type="presParOf" srcId="{4280577B-F678-4331-9354-3041B70330D4}" destId="{A744BE32-71CE-4164-ADB6-A7C73B79B131}" srcOrd="8" destOrd="0" presId="urn:microsoft.com/office/officeart/2008/layout/LinedList"/>
    <dgm:cxn modelId="{0D08B2C8-443B-45F2-AAB0-C2DD93D7D6D2}" type="presParOf" srcId="{4280577B-F678-4331-9354-3041B70330D4}" destId="{BCE892C7-8DF9-434A-A6DE-0149C09A0911}" srcOrd="9" destOrd="0" presId="urn:microsoft.com/office/officeart/2008/layout/LinedList"/>
    <dgm:cxn modelId="{88A12FEE-E55F-4A0A-9EB4-31F6A73A2B11}" type="presParOf" srcId="{BCE892C7-8DF9-434A-A6DE-0149C09A0911}" destId="{5B7F4FE6-75EC-4FD3-9BF0-0DA31185EF62}" srcOrd="0" destOrd="0" presId="urn:microsoft.com/office/officeart/2008/layout/LinedList"/>
    <dgm:cxn modelId="{7AD64143-4F73-4C65-B913-02DBCB728F12}" type="presParOf" srcId="{BCE892C7-8DF9-434A-A6DE-0149C09A0911}" destId="{1BA0DF46-B4F4-4384-B187-D7EC1A3CBA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E48ADD-98F0-4986-BC13-9BFDB3DA3A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2839A9-C76C-4D8A-A8FC-61D0728C9D9D}">
      <dgm:prSet/>
      <dgm:spPr/>
      <dgm:t>
        <a:bodyPr/>
        <a:lstStyle/>
        <a:p>
          <a:r>
            <a:rPr lang="en-US" dirty="0"/>
            <a:t>Immediately after induction central respiratory drive is depressed.</a:t>
          </a:r>
        </a:p>
      </dgm:t>
    </dgm:pt>
    <dgm:pt modelId="{75097A35-1886-45D1-8650-1EF2C9413CB3}" type="parTrans" cxnId="{7C31ABE8-04F2-425D-90CF-14F9FB89B538}">
      <dgm:prSet/>
      <dgm:spPr/>
      <dgm:t>
        <a:bodyPr/>
        <a:lstStyle/>
        <a:p>
          <a:endParaRPr lang="en-US"/>
        </a:p>
      </dgm:t>
    </dgm:pt>
    <dgm:pt modelId="{5BA296B8-41B9-488D-8F14-92FD5F8E7A7C}" type="sibTrans" cxnId="{7C31ABE8-04F2-425D-90CF-14F9FB89B538}">
      <dgm:prSet/>
      <dgm:spPr/>
      <dgm:t>
        <a:bodyPr/>
        <a:lstStyle/>
        <a:p>
          <a:endParaRPr lang="en-US"/>
        </a:p>
      </dgm:t>
    </dgm:pt>
    <dgm:pt modelId="{3CE643F1-F54D-4300-9ADD-E9700E2C6C11}">
      <dgm:prSet/>
      <dgm:spPr/>
      <dgm:t>
        <a:bodyPr/>
        <a:lstStyle/>
        <a:p>
          <a:r>
            <a:rPr lang="en-US" dirty="0"/>
            <a:t>Ventilatory response to hypercapnia and hypoxemia is impaired.</a:t>
          </a:r>
        </a:p>
      </dgm:t>
    </dgm:pt>
    <dgm:pt modelId="{148C9FDF-041B-4EF3-A43B-3E726525EA9B}" type="parTrans" cxnId="{9E60306F-F957-4355-AFB8-20EBF15620DB}">
      <dgm:prSet/>
      <dgm:spPr/>
      <dgm:t>
        <a:bodyPr/>
        <a:lstStyle/>
        <a:p>
          <a:endParaRPr lang="en-US"/>
        </a:p>
      </dgm:t>
    </dgm:pt>
    <dgm:pt modelId="{D889F4FA-5E08-4B48-951C-F0202D0B6129}" type="sibTrans" cxnId="{9E60306F-F957-4355-AFB8-20EBF15620DB}">
      <dgm:prSet/>
      <dgm:spPr/>
      <dgm:t>
        <a:bodyPr/>
        <a:lstStyle/>
        <a:p>
          <a:endParaRPr lang="en-US"/>
        </a:p>
      </dgm:t>
    </dgm:pt>
    <dgm:pt modelId="{86E7364B-6E77-48A6-89E6-B8659769F5FA}">
      <dgm:prSet/>
      <dgm:spPr/>
      <dgm:t>
        <a:bodyPr/>
        <a:lstStyle/>
        <a:p>
          <a:r>
            <a:rPr lang="en-US"/>
            <a:t>Respiratory muscle function dramatically declines.  Can lead to airway obstruction, cephalad displacement of the diaphragm and reduced chest wall area.  This leads to reduced FRC.</a:t>
          </a:r>
        </a:p>
      </dgm:t>
    </dgm:pt>
    <dgm:pt modelId="{72BB7D81-350D-4F94-9428-5EB2341ED046}" type="parTrans" cxnId="{1AFFC623-7984-4D59-AF0B-60B20133E7AC}">
      <dgm:prSet/>
      <dgm:spPr/>
      <dgm:t>
        <a:bodyPr/>
        <a:lstStyle/>
        <a:p>
          <a:endParaRPr lang="en-US"/>
        </a:p>
      </dgm:t>
    </dgm:pt>
    <dgm:pt modelId="{1AFFFA55-03C0-49A8-BC38-903FD5C70810}" type="sibTrans" cxnId="{1AFFC623-7984-4D59-AF0B-60B20133E7AC}">
      <dgm:prSet/>
      <dgm:spPr/>
      <dgm:t>
        <a:bodyPr/>
        <a:lstStyle/>
        <a:p>
          <a:endParaRPr lang="en-US"/>
        </a:p>
      </dgm:t>
    </dgm:pt>
    <dgm:pt modelId="{A7A1573D-54E7-4263-B3C2-415D68B855AD}">
      <dgm:prSet/>
      <dgm:spPr/>
      <dgm:t>
        <a:bodyPr/>
        <a:lstStyle/>
        <a:p>
          <a:r>
            <a:rPr lang="en-US"/>
            <a:t>Atelectasis is universal and V/Q matching is altered with some areas of high V/Q and other areas of low V/Q.  You get increased dead-space (impaired CO2 excretion)  as well as increased V/Q mismatch (hypoxemia)</a:t>
          </a:r>
        </a:p>
      </dgm:t>
    </dgm:pt>
    <dgm:pt modelId="{1E604DC4-D19D-4F8D-A3B4-B498BA3E2711}" type="parTrans" cxnId="{EC6CF325-E275-4A6A-8B44-27C65ACF52C6}">
      <dgm:prSet/>
      <dgm:spPr/>
      <dgm:t>
        <a:bodyPr/>
        <a:lstStyle/>
        <a:p>
          <a:endParaRPr lang="en-US"/>
        </a:p>
      </dgm:t>
    </dgm:pt>
    <dgm:pt modelId="{9AF56BF5-EB3F-4A04-9DCA-63E0BFC222D7}" type="sibTrans" cxnId="{EC6CF325-E275-4A6A-8B44-27C65ACF52C6}">
      <dgm:prSet/>
      <dgm:spPr/>
      <dgm:t>
        <a:bodyPr/>
        <a:lstStyle/>
        <a:p>
          <a:endParaRPr lang="en-US"/>
        </a:p>
      </dgm:t>
    </dgm:pt>
    <dgm:pt modelId="{EE3DA6E4-FE5C-4B8C-A61D-D8DCF41C13D7}" type="pres">
      <dgm:prSet presAssocID="{C8E48ADD-98F0-4986-BC13-9BFDB3DA3AA1}" presName="linear" presStyleCnt="0">
        <dgm:presLayoutVars>
          <dgm:animLvl val="lvl"/>
          <dgm:resizeHandles val="exact"/>
        </dgm:presLayoutVars>
      </dgm:prSet>
      <dgm:spPr/>
    </dgm:pt>
    <dgm:pt modelId="{7B6F5DCE-15AE-4215-A479-33BF7D92E232}" type="pres">
      <dgm:prSet presAssocID="{2D2839A9-C76C-4D8A-A8FC-61D0728C9D9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7515BF2-D225-4639-ACAB-66E5339CD821}" type="pres">
      <dgm:prSet presAssocID="{5BA296B8-41B9-488D-8F14-92FD5F8E7A7C}" presName="spacer" presStyleCnt="0"/>
      <dgm:spPr/>
    </dgm:pt>
    <dgm:pt modelId="{5B50095A-9A37-4D69-BF56-E8E1BA3F7B64}" type="pres">
      <dgm:prSet presAssocID="{3CE643F1-F54D-4300-9ADD-E9700E2C6C1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DDE366B-4BEB-4CE1-8C73-74FA690BB848}" type="pres">
      <dgm:prSet presAssocID="{D889F4FA-5E08-4B48-951C-F0202D0B6129}" presName="spacer" presStyleCnt="0"/>
      <dgm:spPr/>
    </dgm:pt>
    <dgm:pt modelId="{BDA6AB10-5A12-4E59-94DA-27BA86FF2262}" type="pres">
      <dgm:prSet presAssocID="{86E7364B-6E77-48A6-89E6-B8659769F5F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C00F70-D4CC-4575-AA2B-AF4FBD8D461A}" type="pres">
      <dgm:prSet presAssocID="{1AFFFA55-03C0-49A8-BC38-903FD5C70810}" presName="spacer" presStyleCnt="0"/>
      <dgm:spPr/>
    </dgm:pt>
    <dgm:pt modelId="{9912760B-305A-4E97-95A0-DCBFFE4F7C5B}" type="pres">
      <dgm:prSet presAssocID="{A7A1573D-54E7-4263-B3C2-415D68B855A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AFFC623-7984-4D59-AF0B-60B20133E7AC}" srcId="{C8E48ADD-98F0-4986-BC13-9BFDB3DA3AA1}" destId="{86E7364B-6E77-48A6-89E6-B8659769F5FA}" srcOrd="2" destOrd="0" parTransId="{72BB7D81-350D-4F94-9428-5EB2341ED046}" sibTransId="{1AFFFA55-03C0-49A8-BC38-903FD5C70810}"/>
    <dgm:cxn modelId="{EC6CF325-E275-4A6A-8B44-27C65ACF52C6}" srcId="{C8E48ADD-98F0-4986-BC13-9BFDB3DA3AA1}" destId="{A7A1573D-54E7-4263-B3C2-415D68B855AD}" srcOrd="3" destOrd="0" parTransId="{1E604DC4-D19D-4F8D-A3B4-B498BA3E2711}" sibTransId="{9AF56BF5-EB3F-4A04-9DCA-63E0BFC222D7}"/>
    <dgm:cxn modelId="{1BA94139-9460-4B8A-9A2B-6697145D1FFD}" type="presOf" srcId="{86E7364B-6E77-48A6-89E6-B8659769F5FA}" destId="{BDA6AB10-5A12-4E59-94DA-27BA86FF2262}" srcOrd="0" destOrd="0" presId="urn:microsoft.com/office/officeart/2005/8/layout/vList2"/>
    <dgm:cxn modelId="{55EC2C68-0DEA-403D-8BC3-CFDEDCB1AA96}" type="presOf" srcId="{2D2839A9-C76C-4D8A-A8FC-61D0728C9D9D}" destId="{7B6F5DCE-15AE-4215-A479-33BF7D92E232}" srcOrd="0" destOrd="0" presId="urn:microsoft.com/office/officeart/2005/8/layout/vList2"/>
    <dgm:cxn modelId="{4A4B806D-7304-4E20-B1EF-59C4FC93BBAE}" type="presOf" srcId="{C8E48ADD-98F0-4986-BC13-9BFDB3DA3AA1}" destId="{EE3DA6E4-FE5C-4B8C-A61D-D8DCF41C13D7}" srcOrd="0" destOrd="0" presId="urn:microsoft.com/office/officeart/2005/8/layout/vList2"/>
    <dgm:cxn modelId="{9E60306F-F957-4355-AFB8-20EBF15620DB}" srcId="{C8E48ADD-98F0-4986-BC13-9BFDB3DA3AA1}" destId="{3CE643F1-F54D-4300-9ADD-E9700E2C6C11}" srcOrd="1" destOrd="0" parTransId="{148C9FDF-041B-4EF3-A43B-3E726525EA9B}" sibTransId="{D889F4FA-5E08-4B48-951C-F0202D0B6129}"/>
    <dgm:cxn modelId="{7C31ABE8-04F2-425D-90CF-14F9FB89B538}" srcId="{C8E48ADD-98F0-4986-BC13-9BFDB3DA3AA1}" destId="{2D2839A9-C76C-4D8A-A8FC-61D0728C9D9D}" srcOrd="0" destOrd="0" parTransId="{75097A35-1886-45D1-8650-1EF2C9413CB3}" sibTransId="{5BA296B8-41B9-488D-8F14-92FD5F8E7A7C}"/>
    <dgm:cxn modelId="{2CEDBEF7-48B0-4DA1-9DBF-A4507A668C8C}" type="presOf" srcId="{A7A1573D-54E7-4263-B3C2-415D68B855AD}" destId="{9912760B-305A-4E97-95A0-DCBFFE4F7C5B}" srcOrd="0" destOrd="0" presId="urn:microsoft.com/office/officeart/2005/8/layout/vList2"/>
    <dgm:cxn modelId="{4729CEFF-61C5-4B96-BAB2-6112243017FB}" type="presOf" srcId="{3CE643F1-F54D-4300-9ADD-E9700E2C6C11}" destId="{5B50095A-9A37-4D69-BF56-E8E1BA3F7B64}" srcOrd="0" destOrd="0" presId="urn:microsoft.com/office/officeart/2005/8/layout/vList2"/>
    <dgm:cxn modelId="{3E76B78D-3235-445A-AF80-F0881E8B9416}" type="presParOf" srcId="{EE3DA6E4-FE5C-4B8C-A61D-D8DCF41C13D7}" destId="{7B6F5DCE-15AE-4215-A479-33BF7D92E232}" srcOrd="0" destOrd="0" presId="urn:microsoft.com/office/officeart/2005/8/layout/vList2"/>
    <dgm:cxn modelId="{9B983A2D-ABAF-4829-8972-EEE606A5BF95}" type="presParOf" srcId="{EE3DA6E4-FE5C-4B8C-A61D-D8DCF41C13D7}" destId="{37515BF2-D225-4639-ACAB-66E5339CD821}" srcOrd="1" destOrd="0" presId="urn:microsoft.com/office/officeart/2005/8/layout/vList2"/>
    <dgm:cxn modelId="{22FC0BCC-E384-4277-9EF7-BE958197FD49}" type="presParOf" srcId="{EE3DA6E4-FE5C-4B8C-A61D-D8DCF41C13D7}" destId="{5B50095A-9A37-4D69-BF56-E8E1BA3F7B64}" srcOrd="2" destOrd="0" presId="urn:microsoft.com/office/officeart/2005/8/layout/vList2"/>
    <dgm:cxn modelId="{AD1F2DF6-761E-4D7E-8596-8A8F99A53443}" type="presParOf" srcId="{EE3DA6E4-FE5C-4B8C-A61D-D8DCF41C13D7}" destId="{6DDE366B-4BEB-4CE1-8C73-74FA690BB848}" srcOrd="3" destOrd="0" presId="urn:microsoft.com/office/officeart/2005/8/layout/vList2"/>
    <dgm:cxn modelId="{0C281AAB-FC69-474C-BF64-654F829D44FE}" type="presParOf" srcId="{EE3DA6E4-FE5C-4B8C-A61D-D8DCF41C13D7}" destId="{BDA6AB10-5A12-4E59-94DA-27BA86FF2262}" srcOrd="4" destOrd="0" presId="urn:microsoft.com/office/officeart/2005/8/layout/vList2"/>
    <dgm:cxn modelId="{FD920CF0-C29A-46B8-ACE4-A36D2774A600}" type="presParOf" srcId="{EE3DA6E4-FE5C-4B8C-A61D-D8DCF41C13D7}" destId="{E0C00F70-D4CC-4575-AA2B-AF4FBD8D461A}" srcOrd="5" destOrd="0" presId="urn:microsoft.com/office/officeart/2005/8/layout/vList2"/>
    <dgm:cxn modelId="{BBC3CC4A-E0EA-41CB-82BD-F9836DCCFA1F}" type="presParOf" srcId="{EE3DA6E4-FE5C-4B8C-A61D-D8DCF41C13D7}" destId="{9912760B-305A-4E97-95A0-DCBFFE4F7C5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4F7DA2-02F1-410B-9DBA-50FF672981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E4EF405-6E8A-48BD-99BE-BEA216CF1EE9}">
      <dgm:prSet/>
      <dgm:spPr/>
      <dgm:t>
        <a:bodyPr/>
        <a:lstStyle/>
        <a:p>
          <a:r>
            <a:rPr lang="en-US"/>
            <a:t>Dependent in most patients who receive NMBAs.</a:t>
          </a:r>
        </a:p>
      </dgm:t>
    </dgm:pt>
    <dgm:pt modelId="{8586E25E-8EB6-4586-90E9-CE632AE6856F}" type="parTrans" cxnId="{0AFD0468-983C-4C54-B04E-013601B28EB7}">
      <dgm:prSet/>
      <dgm:spPr/>
      <dgm:t>
        <a:bodyPr/>
        <a:lstStyle/>
        <a:p>
          <a:endParaRPr lang="en-US"/>
        </a:p>
      </dgm:t>
    </dgm:pt>
    <dgm:pt modelId="{4ACA9BE9-4DF4-42B0-948D-7663CDCBD2D9}" type="sibTrans" cxnId="{0AFD0468-983C-4C54-B04E-013601B28EB7}">
      <dgm:prSet/>
      <dgm:spPr/>
      <dgm:t>
        <a:bodyPr/>
        <a:lstStyle/>
        <a:p>
          <a:endParaRPr lang="en-US"/>
        </a:p>
      </dgm:t>
    </dgm:pt>
    <dgm:pt modelId="{4B0BFC4F-EDE5-4ADE-A33B-2F47F0D2FEA8}">
      <dgm:prSet/>
      <dgm:spPr/>
      <dgm:t>
        <a:bodyPr/>
        <a:lstStyle/>
        <a:p>
          <a:r>
            <a:rPr lang="en-US"/>
            <a:t>Caused by displaced diaphragm, rapid absorption of gas from alveoli in hypoventilated lung regions.</a:t>
          </a:r>
        </a:p>
      </dgm:t>
    </dgm:pt>
    <dgm:pt modelId="{29C78210-0CBE-49E7-979B-135FE45BF060}" type="parTrans" cxnId="{703BE736-7448-4EC3-9672-81ACCF9530EF}">
      <dgm:prSet/>
      <dgm:spPr/>
      <dgm:t>
        <a:bodyPr/>
        <a:lstStyle/>
        <a:p>
          <a:endParaRPr lang="en-US"/>
        </a:p>
      </dgm:t>
    </dgm:pt>
    <dgm:pt modelId="{DFC80369-0F1D-460F-BAD2-7001C76C7A86}" type="sibTrans" cxnId="{703BE736-7448-4EC3-9672-81ACCF9530EF}">
      <dgm:prSet/>
      <dgm:spPr/>
      <dgm:t>
        <a:bodyPr/>
        <a:lstStyle/>
        <a:p>
          <a:endParaRPr lang="en-US"/>
        </a:p>
      </dgm:t>
    </dgm:pt>
    <dgm:pt modelId="{B32647C3-8D56-4ACD-8539-60971C9C68F2}">
      <dgm:prSet/>
      <dgm:spPr/>
      <dgm:t>
        <a:bodyPr/>
        <a:lstStyle/>
        <a:p>
          <a:r>
            <a:rPr lang="en-US"/>
            <a:t>High FiO2 worsens atelectasis.</a:t>
          </a:r>
        </a:p>
      </dgm:t>
    </dgm:pt>
    <dgm:pt modelId="{C9FB0656-097A-4189-B507-2C729D178D92}" type="parTrans" cxnId="{10CFA7AE-16B1-46EC-B62D-2154F2FFDD30}">
      <dgm:prSet/>
      <dgm:spPr/>
      <dgm:t>
        <a:bodyPr/>
        <a:lstStyle/>
        <a:p>
          <a:endParaRPr lang="en-US"/>
        </a:p>
      </dgm:t>
    </dgm:pt>
    <dgm:pt modelId="{C2BB09DB-9D31-4B20-B484-A7003794AEA8}" type="sibTrans" cxnId="{10CFA7AE-16B1-46EC-B62D-2154F2FFDD30}">
      <dgm:prSet/>
      <dgm:spPr/>
      <dgm:t>
        <a:bodyPr/>
        <a:lstStyle/>
        <a:p>
          <a:endParaRPr lang="en-US"/>
        </a:p>
      </dgm:t>
    </dgm:pt>
    <dgm:pt modelId="{25DC99DF-1091-4C08-8E1F-C76BE45C58F4}" type="pres">
      <dgm:prSet presAssocID="{AC4F7DA2-02F1-410B-9DBA-50FF6729818D}" presName="linear" presStyleCnt="0">
        <dgm:presLayoutVars>
          <dgm:animLvl val="lvl"/>
          <dgm:resizeHandles val="exact"/>
        </dgm:presLayoutVars>
      </dgm:prSet>
      <dgm:spPr/>
    </dgm:pt>
    <dgm:pt modelId="{39C2D902-2D62-4D82-B520-0EA1055D52FB}" type="pres">
      <dgm:prSet presAssocID="{5E4EF405-6E8A-48BD-99BE-BEA216CF1EE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AF2AEDE-3F94-4B4F-83F0-A9B30B5B6BE0}" type="pres">
      <dgm:prSet presAssocID="{4ACA9BE9-4DF4-42B0-948D-7663CDCBD2D9}" presName="spacer" presStyleCnt="0"/>
      <dgm:spPr/>
    </dgm:pt>
    <dgm:pt modelId="{7E379210-B1C7-4382-839C-824E1685CF50}" type="pres">
      <dgm:prSet presAssocID="{4B0BFC4F-EDE5-4ADE-A33B-2F47F0D2FEA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D45A08-C708-4226-99DC-42E6FA06B07A}" type="pres">
      <dgm:prSet presAssocID="{DFC80369-0F1D-460F-BAD2-7001C76C7A86}" presName="spacer" presStyleCnt="0"/>
      <dgm:spPr/>
    </dgm:pt>
    <dgm:pt modelId="{605D5177-DEF3-48C7-B38D-C5A04D6F7494}" type="pres">
      <dgm:prSet presAssocID="{B32647C3-8D56-4ACD-8539-60971C9C68F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BFD3F0E-C595-46F8-96BD-C61B13A1AA1A}" type="presOf" srcId="{B32647C3-8D56-4ACD-8539-60971C9C68F2}" destId="{605D5177-DEF3-48C7-B38D-C5A04D6F7494}" srcOrd="0" destOrd="0" presId="urn:microsoft.com/office/officeart/2005/8/layout/vList2"/>
    <dgm:cxn modelId="{19FAC22A-6D40-4229-BC44-AE7E4DE0A820}" type="presOf" srcId="{AC4F7DA2-02F1-410B-9DBA-50FF6729818D}" destId="{25DC99DF-1091-4C08-8E1F-C76BE45C58F4}" srcOrd="0" destOrd="0" presId="urn:microsoft.com/office/officeart/2005/8/layout/vList2"/>
    <dgm:cxn modelId="{703BE736-7448-4EC3-9672-81ACCF9530EF}" srcId="{AC4F7DA2-02F1-410B-9DBA-50FF6729818D}" destId="{4B0BFC4F-EDE5-4ADE-A33B-2F47F0D2FEA8}" srcOrd="1" destOrd="0" parTransId="{29C78210-0CBE-49E7-979B-135FE45BF060}" sibTransId="{DFC80369-0F1D-460F-BAD2-7001C76C7A86}"/>
    <dgm:cxn modelId="{0AFD0468-983C-4C54-B04E-013601B28EB7}" srcId="{AC4F7DA2-02F1-410B-9DBA-50FF6729818D}" destId="{5E4EF405-6E8A-48BD-99BE-BEA216CF1EE9}" srcOrd="0" destOrd="0" parTransId="{8586E25E-8EB6-4586-90E9-CE632AE6856F}" sibTransId="{4ACA9BE9-4DF4-42B0-948D-7663CDCBD2D9}"/>
    <dgm:cxn modelId="{ADA5D48D-0276-4D70-8015-86A3F5BF8420}" type="presOf" srcId="{4B0BFC4F-EDE5-4ADE-A33B-2F47F0D2FEA8}" destId="{7E379210-B1C7-4382-839C-824E1685CF50}" srcOrd="0" destOrd="0" presId="urn:microsoft.com/office/officeart/2005/8/layout/vList2"/>
    <dgm:cxn modelId="{10CFA7AE-16B1-46EC-B62D-2154F2FFDD30}" srcId="{AC4F7DA2-02F1-410B-9DBA-50FF6729818D}" destId="{B32647C3-8D56-4ACD-8539-60971C9C68F2}" srcOrd="2" destOrd="0" parTransId="{C9FB0656-097A-4189-B507-2C729D178D92}" sibTransId="{C2BB09DB-9D31-4B20-B484-A7003794AEA8}"/>
    <dgm:cxn modelId="{E0D2C9CC-261D-4847-ACDD-24BDC6D886BD}" type="presOf" srcId="{5E4EF405-6E8A-48BD-99BE-BEA216CF1EE9}" destId="{39C2D902-2D62-4D82-B520-0EA1055D52FB}" srcOrd="0" destOrd="0" presId="urn:microsoft.com/office/officeart/2005/8/layout/vList2"/>
    <dgm:cxn modelId="{3A4CA1FD-76FE-4109-ABCA-5316996FCE17}" type="presParOf" srcId="{25DC99DF-1091-4C08-8E1F-C76BE45C58F4}" destId="{39C2D902-2D62-4D82-B520-0EA1055D52FB}" srcOrd="0" destOrd="0" presId="urn:microsoft.com/office/officeart/2005/8/layout/vList2"/>
    <dgm:cxn modelId="{25633DA2-D43E-4E54-9AAF-178016A289B7}" type="presParOf" srcId="{25DC99DF-1091-4C08-8E1F-C76BE45C58F4}" destId="{FAF2AEDE-3F94-4B4F-83F0-A9B30B5B6BE0}" srcOrd="1" destOrd="0" presId="urn:microsoft.com/office/officeart/2005/8/layout/vList2"/>
    <dgm:cxn modelId="{A428AF6C-1BDE-4444-BE7A-0542F77AD718}" type="presParOf" srcId="{25DC99DF-1091-4C08-8E1F-C76BE45C58F4}" destId="{7E379210-B1C7-4382-839C-824E1685CF50}" srcOrd="2" destOrd="0" presId="urn:microsoft.com/office/officeart/2005/8/layout/vList2"/>
    <dgm:cxn modelId="{64DE64D3-F143-4E87-84C0-67745275D832}" type="presParOf" srcId="{25DC99DF-1091-4C08-8E1F-C76BE45C58F4}" destId="{9FD45A08-C708-4226-99DC-42E6FA06B07A}" srcOrd="3" destOrd="0" presId="urn:microsoft.com/office/officeart/2005/8/layout/vList2"/>
    <dgm:cxn modelId="{B7E57D65-0678-4807-A94D-9202AAB28768}" type="presParOf" srcId="{25DC99DF-1091-4C08-8E1F-C76BE45C58F4}" destId="{605D5177-DEF3-48C7-B38D-C5A04D6F749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BFF8DE-FA75-4D21-9EE1-87FA2FBFA7F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2A860F-6E6F-4521-88FF-F3F408958F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Post extubation airway obstruction is common.</a:t>
          </a:r>
        </a:p>
      </dgm:t>
    </dgm:pt>
    <dgm:pt modelId="{84E2FBA8-A573-4391-9C1D-6BC9AF9AC0F5}" type="parTrans" cxnId="{5942E6AB-9ECF-4B3D-9E7E-E8CA260A3A0B}">
      <dgm:prSet/>
      <dgm:spPr/>
      <dgm:t>
        <a:bodyPr/>
        <a:lstStyle/>
        <a:p>
          <a:endParaRPr lang="en-US"/>
        </a:p>
      </dgm:t>
    </dgm:pt>
    <dgm:pt modelId="{59802B31-0F7A-4C21-A9BB-AC683E3E35B6}" type="sibTrans" cxnId="{5942E6AB-9ECF-4B3D-9E7E-E8CA260A3A0B}">
      <dgm:prSet/>
      <dgm:spPr/>
      <dgm:t>
        <a:bodyPr/>
        <a:lstStyle/>
        <a:p>
          <a:endParaRPr lang="en-US"/>
        </a:p>
      </dgm:t>
    </dgm:pt>
    <dgm:pt modelId="{34CA01DD-4FB0-4A41-BA83-8CDF75B588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Poor coordination of upper airway muscle groups.</a:t>
          </a:r>
        </a:p>
      </dgm:t>
    </dgm:pt>
    <dgm:pt modelId="{1221D9B3-244A-4CF9-9037-E8D004543A7C}" type="parTrans" cxnId="{6AFFE47B-8D9C-412A-84B9-94F3A4CB4488}">
      <dgm:prSet/>
      <dgm:spPr/>
      <dgm:t>
        <a:bodyPr/>
        <a:lstStyle/>
        <a:p>
          <a:endParaRPr lang="en-US"/>
        </a:p>
      </dgm:t>
    </dgm:pt>
    <dgm:pt modelId="{A80487CB-E1F9-4FDB-B827-25FB2ED4A487}" type="sibTrans" cxnId="{6AFFE47B-8D9C-412A-84B9-94F3A4CB4488}">
      <dgm:prSet/>
      <dgm:spPr/>
      <dgm:t>
        <a:bodyPr/>
        <a:lstStyle/>
        <a:p>
          <a:endParaRPr lang="en-US"/>
        </a:p>
      </dgm:t>
    </dgm:pt>
    <dgm:pt modelId="{2B392ECD-3EE3-4E16-9A94-856ECF4FF2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Ongoing sedation from residual anesthetic drugs and opiate.</a:t>
          </a:r>
        </a:p>
      </dgm:t>
    </dgm:pt>
    <dgm:pt modelId="{7C95C1ED-CE62-4C29-950B-0E2432B4B4AB}" type="parTrans" cxnId="{300CFC2B-2D9B-4744-8E53-A5515ABBD747}">
      <dgm:prSet/>
      <dgm:spPr/>
      <dgm:t>
        <a:bodyPr/>
        <a:lstStyle/>
        <a:p>
          <a:endParaRPr lang="en-US"/>
        </a:p>
      </dgm:t>
    </dgm:pt>
    <dgm:pt modelId="{244853EB-D947-4D4E-8DFB-B72117C8BA91}" type="sibTrans" cxnId="{300CFC2B-2D9B-4744-8E53-A5515ABBD747}">
      <dgm:prSet/>
      <dgm:spPr/>
      <dgm:t>
        <a:bodyPr/>
        <a:lstStyle/>
        <a:p>
          <a:endParaRPr lang="en-US"/>
        </a:p>
      </dgm:t>
    </dgm:pt>
    <dgm:pt modelId="{B6A0A3EB-635E-423C-A946-A4E4161E9C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Residual effect of NMBAs.</a:t>
          </a:r>
        </a:p>
      </dgm:t>
    </dgm:pt>
    <dgm:pt modelId="{E73001DB-1135-4925-BB54-7A5F217B8650}" type="parTrans" cxnId="{5813310F-8EFF-4AC2-B2A0-9F533248B967}">
      <dgm:prSet/>
      <dgm:spPr/>
      <dgm:t>
        <a:bodyPr/>
        <a:lstStyle/>
        <a:p>
          <a:endParaRPr lang="en-US"/>
        </a:p>
      </dgm:t>
    </dgm:pt>
    <dgm:pt modelId="{1E64F27C-C1E1-4BC8-8EF4-51E98FDD684F}" type="sibTrans" cxnId="{5813310F-8EFF-4AC2-B2A0-9F533248B967}">
      <dgm:prSet/>
      <dgm:spPr/>
      <dgm:t>
        <a:bodyPr/>
        <a:lstStyle/>
        <a:p>
          <a:endParaRPr lang="en-US"/>
        </a:p>
      </dgm:t>
    </dgm:pt>
    <dgm:pt modelId="{7E75469B-6DC7-41EB-B6A7-E4567071B3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Impairment of ventilatory response to hypercapnia</a:t>
          </a:r>
        </a:p>
      </dgm:t>
    </dgm:pt>
    <dgm:pt modelId="{94C8AC08-62A7-472D-8C53-2F808DFB2719}" type="parTrans" cxnId="{4C4B4441-60ED-4BD3-8F98-0FCE6569933A}">
      <dgm:prSet/>
      <dgm:spPr/>
      <dgm:t>
        <a:bodyPr/>
        <a:lstStyle/>
        <a:p>
          <a:endParaRPr lang="en-US"/>
        </a:p>
      </dgm:t>
    </dgm:pt>
    <dgm:pt modelId="{F3B61393-9820-4551-8DF3-C190F40088EE}" type="sibTrans" cxnId="{4C4B4441-60ED-4BD3-8F98-0FCE6569933A}">
      <dgm:prSet/>
      <dgm:spPr/>
      <dgm:t>
        <a:bodyPr/>
        <a:lstStyle/>
        <a:p>
          <a:endParaRPr lang="en-US"/>
        </a:p>
      </dgm:t>
    </dgm:pt>
    <dgm:pt modelId="{AF68ACCF-545C-454F-92CC-A0386F43E8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Persistent atelectasis, up to 24 hours (more common in obese)</a:t>
          </a:r>
        </a:p>
      </dgm:t>
    </dgm:pt>
    <dgm:pt modelId="{89EA3109-0BB0-4D31-8DC6-AF9A735EBEA8}" type="parTrans" cxnId="{134D176E-8029-48C7-BAF1-C8E5ADDE985A}">
      <dgm:prSet/>
      <dgm:spPr/>
      <dgm:t>
        <a:bodyPr/>
        <a:lstStyle/>
        <a:p>
          <a:endParaRPr lang="en-US"/>
        </a:p>
      </dgm:t>
    </dgm:pt>
    <dgm:pt modelId="{D63D598C-3759-455D-9388-CE0F57494EB0}" type="sibTrans" cxnId="{134D176E-8029-48C7-BAF1-C8E5ADDE985A}">
      <dgm:prSet/>
      <dgm:spPr/>
      <dgm:t>
        <a:bodyPr/>
        <a:lstStyle/>
        <a:p>
          <a:endParaRPr lang="en-US"/>
        </a:p>
      </dgm:t>
    </dgm:pt>
    <dgm:pt modelId="{D764262C-20E6-46E6-857A-5AD056D2A7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Reduced FRC persists for 1-2 days and recovers by day 5-7.</a:t>
          </a:r>
        </a:p>
      </dgm:t>
    </dgm:pt>
    <dgm:pt modelId="{793CCFEB-61B0-42D6-93C5-A6A0360F7310}" type="parTrans" cxnId="{C4AD2891-8437-4A32-BA71-807E890C6559}">
      <dgm:prSet/>
      <dgm:spPr/>
      <dgm:t>
        <a:bodyPr/>
        <a:lstStyle/>
        <a:p>
          <a:endParaRPr lang="en-US"/>
        </a:p>
      </dgm:t>
    </dgm:pt>
    <dgm:pt modelId="{0DD976A8-B858-455D-B659-51EE14DAE039}" type="sibTrans" cxnId="{C4AD2891-8437-4A32-BA71-807E890C6559}">
      <dgm:prSet/>
      <dgm:spPr/>
      <dgm:t>
        <a:bodyPr/>
        <a:lstStyle/>
        <a:p>
          <a:endParaRPr lang="en-US"/>
        </a:p>
      </dgm:t>
    </dgm:pt>
    <dgm:pt modelId="{583FB1D1-187C-4CD6-84AE-261B81D632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Impairment of the mucociliary transport.</a:t>
          </a:r>
        </a:p>
      </dgm:t>
    </dgm:pt>
    <dgm:pt modelId="{88947EDD-F01F-41D2-BF29-2B0BCE661AE0}" type="parTrans" cxnId="{665DEE26-8760-4361-8A10-2D37FC9DB17F}">
      <dgm:prSet/>
      <dgm:spPr/>
      <dgm:t>
        <a:bodyPr/>
        <a:lstStyle/>
        <a:p>
          <a:endParaRPr lang="en-US"/>
        </a:p>
      </dgm:t>
    </dgm:pt>
    <dgm:pt modelId="{5B610673-616A-40E1-B838-E53B18A7F070}" type="sibTrans" cxnId="{665DEE26-8760-4361-8A10-2D37FC9DB17F}">
      <dgm:prSet/>
      <dgm:spPr/>
      <dgm:t>
        <a:bodyPr/>
        <a:lstStyle/>
        <a:p>
          <a:endParaRPr lang="en-US"/>
        </a:p>
      </dgm:t>
    </dgm:pt>
    <dgm:pt modelId="{4956A891-3A59-47B7-A9CE-5EA509CB95C5}" type="pres">
      <dgm:prSet presAssocID="{DABFF8DE-FA75-4D21-9EE1-87FA2FBFA7F4}" presName="root" presStyleCnt="0">
        <dgm:presLayoutVars>
          <dgm:dir/>
          <dgm:resizeHandles val="exact"/>
        </dgm:presLayoutVars>
      </dgm:prSet>
      <dgm:spPr/>
    </dgm:pt>
    <dgm:pt modelId="{05BE63D9-1BCF-45D0-9374-DFD552D72BF1}" type="pres">
      <dgm:prSet presAssocID="{7E2A860F-6E6F-4521-88FF-F3F408958F42}" presName="compNode" presStyleCnt="0"/>
      <dgm:spPr/>
    </dgm:pt>
    <dgm:pt modelId="{A0BADDB6-61FB-4186-8682-A8DB28279CDE}" type="pres">
      <dgm:prSet presAssocID="{7E2A860F-6E6F-4521-88FF-F3F408958F42}" presName="bgRect" presStyleLbl="bgShp" presStyleIdx="0" presStyleCnt="8"/>
      <dgm:spPr/>
    </dgm:pt>
    <dgm:pt modelId="{731FE29A-8E60-4902-845B-5758648725B3}" type="pres">
      <dgm:prSet presAssocID="{7E2A860F-6E6F-4521-88FF-F3F408958F42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38000EF9-7D8C-49CE-B70D-48EC1F3B920B}" type="pres">
      <dgm:prSet presAssocID="{7E2A860F-6E6F-4521-88FF-F3F408958F42}" presName="spaceRect" presStyleCnt="0"/>
      <dgm:spPr/>
    </dgm:pt>
    <dgm:pt modelId="{EC282A05-8110-497A-A9F9-5CC9AB85E9CA}" type="pres">
      <dgm:prSet presAssocID="{7E2A860F-6E6F-4521-88FF-F3F408958F42}" presName="parTx" presStyleLbl="revTx" presStyleIdx="0" presStyleCnt="8">
        <dgm:presLayoutVars>
          <dgm:chMax val="0"/>
          <dgm:chPref val="0"/>
        </dgm:presLayoutVars>
      </dgm:prSet>
      <dgm:spPr/>
    </dgm:pt>
    <dgm:pt modelId="{5255EFCE-CED2-4169-B6C0-C8DFF9D0BAB9}" type="pres">
      <dgm:prSet presAssocID="{59802B31-0F7A-4C21-A9BB-AC683E3E35B6}" presName="sibTrans" presStyleCnt="0"/>
      <dgm:spPr/>
    </dgm:pt>
    <dgm:pt modelId="{D9B47618-86E6-4F0D-9C90-5799A7F74247}" type="pres">
      <dgm:prSet presAssocID="{34CA01DD-4FB0-4A41-BA83-8CDF75B58808}" presName="compNode" presStyleCnt="0"/>
      <dgm:spPr/>
    </dgm:pt>
    <dgm:pt modelId="{D63253E1-D879-42BE-BC2D-D00D5A274369}" type="pres">
      <dgm:prSet presAssocID="{34CA01DD-4FB0-4A41-BA83-8CDF75B58808}" presName="bgRect" presStyleLbl="bgShp" presStyleIdx="1" presStyleCnt="8"/>
      <dgm:spPr/>
    </dgm:pt>
    <dgm:pt modelId="{DE757101-AA8A-4066-A03C-2DDB2CE40D34}" type="pres">
      <dgm:prSet presAssocID="{34CA01DD-4FB0-4A41-BA83-8CDF75B58808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562B2B7B-8846-4D2B-BC00-799A1FC73FFF}" type="pres">
      <dgm:prSet presAssocID="{34CA01DD-4FB0-4A41-BA83-8CDF75B58808}" presName="spaceRect" presStyleCnt="0"/>
      <dgm:spPr/>
    </dgm:pt>
    <dgm:pt modelId="{8063E69F-8B21-4815-9776-12C0820C0AA5}" type="pres">
      <dgm:prSet presAssocID="{34CA01DD-4FB0-4A41-BA83-8CDF75B58808}" presName="parTx" presStyleLbl="revTx" presStyleIdx="1" presStyleCnt="8">
        <dgm:presLayoutVars>
          <dgm:chMax val="0"/>
          <dgm:chPref val="0"/>
        </dgm:presLayoutVars>
      </dgm:prSet>
      <dgm:spPr/>
    </dgm:pt>
    <dgm:pt modelId="{165F0C18-A2A6-4BA7-99CC-A30D7E840D63}" type="pres">
      <dgm:prSet presAssocID="{A80487CB-E1F9-4FDB-B827-25FB2ED4A487}" presName="sibTrans" presStyleCnt="0"/>
      <dgm:spPr/>
    </dgm:pt>
    <dgm:pt modelId="{AF5C90FB-F50B-464C-A41A-0E8F3A0524F9}" type="pres">
      <dgm:prSet presAssocID="{2B392ECD-3EE3-4E16-9A94-856ECF4FF20D}" presName="compNode" presStyleCnt="0"/>
      <dgm:spPr/>
    </dgm:pt>
    <dgm:pt modelId="{81AED130-D3FE-41D3-B71A-F9561BEABE60}" type="pres">
      <dgm:prSet presAssocID="{2B392ECD-3EE3-4E16-9A94-856ECF4FF20D}" presName="bgRect" presStyleLbl="bgShp" presStyleIdx="2" presStyleCnt="8"/>
      <dgm:spPr/>
    </dgm:pt>
    <dgm:pt modelId="{500F0DC9-D7E6-4116-B54F-4053F6FEA582}" type="pres">
      <dgm:prSet presAssocID="{2B392ECD-3EE3-4E16-9A94-856ECF4FF20D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1A1C198D-4FE6-4ACA-B933-BE28FEE64788}" type="pres">
      <dgm:prSet presAssocID="{2B392ECD-3EE3-4E16-9A94-856ECF4FF20D}" presName="spaceRect" presStyleCnt="0"/>
      <dgm:spPr/>
    </dgm:pt>
    <dgm:pt modelId="{800161BC-29C3-4543-892D-8DDABF650F81}" type="pres">
      <dgm:prSet presAssocID="{2B392ECD-3EE3-4E16-9A94-856ECF4FF20D}" presName="parTx" presStyleLbl="revTx" presStyleIdx="2" presStyleCnt="8">
        <dgm:presLayoutVars>
          <dgm:chMax val="0"/>
          <dgm:chPref val="0"/>
        </dgm:presLayoutVars>
      </dgm:prSet>
      <dgm:spPr/>
    </dgm:pt>
    <dgm:pt modelId="{2D174B9C-8565-4BA5-A382-F7A107D79D03}" type="pres">
      <dgm:prSet presAssocID="{244853EB-D947-4D4E-8DFB-B72117C8BA91}" presName="sibTrans" presStyleCnt="0"/>
      <dgm:spPr/>
    </dgm:pt>
    <dgm:pt modelId="{AB1EC319-1A7D-4C0F-8820-E318BEE499AB}" type="pres">
      <dgm:prSet presAssocID="{B6A0A3EB-635E-423C-A946-A4E4161E9CF2}" presName="compNode" presStyleCnt="0"/>
      <dgm:spPr/>
    </dgm:pt>
    <dgm:pt modelId="{B2502201-6749-4229-94E6-B8C29A6828EA}" type="pres">
      <dgm:prSet presAssocID="{B6A0A3EB-635E-423C-A946-A4E4161E9CF2}" presName="bgRect" presStyleLbl="bgShp" presStyleIdx="3" presStyleCnt="8"/>
      <dgm:spPr/>
    </dgm:pt>
    <dgm:pt modelId="{A7DF84F4-0648-4C2A-A2B0-7B797BDA56AE}" type="pres">
      <dgm:prSet presAssocID="{B6A0A3EB-635E-423C-A946-A4E4161E9CF2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active Sign"/>
        </a:ext>
      </dgm:extLst>
    </dgm:pt>
    <dgm:pt modelId="{8A134F59-A2E0-4573-B008-47AD0FE7785F}" type="pres">
      <dgm:prSet presAssocID="{B6A0A3EB-635E-423C-A946-A4E4161E9CF2}" presName="spaceRect" presStyleCnt="0"/>
      <dgm:spPr/>
    </dgm:pt>
    <dgm:pt modelId="{2C2FE3EF-B224-46C7-8130-54C774E563AD}" type="pres">
      <dgm:prSet presAssocID="{B6A0A3EB-635E-423C-A946-A4E4161E9CF2}" presName="parTx" presStyleLbl="revTx" presStyleIdx="3" presStyleCnt="8">
        <dgm:presLayoutVars>
          <dgm:chMax val="0"/>
          <dgm:chPref val="0"/>
        </dgm:presLayoutVars>
      </dgm:prSet>
      <dgm:spPr/>
    </dgm:pt>
    <dgm:pt modelId="{C0FDE26E-FD39-4200-87CC-E9BFBE8CF133}" type="pres">
      <dgm:prSet presAssocID="{1E64F27C-C1E1-4BC8-8EF4-51E98FDD684F}" presName="sibTrans" presStyleCnt="0"/>
      <dgm:spPr/>
    </dgm:pt>
    <dgm:pt modelId="{33969EFF-DB9B-4576-889B-D8BA81B8EB8B}" type="pres">
      <dgm:prSet presAssocID="{7E75469B-6DC7-41EB-B6A7-E4567071B343}" presName="compNode" presStyleCnt="0"/>
      <dgm:spPr/>
    </dgm:pt>
    <dgm:pt modelId="{60BFC7D3-94EE-494A-B65C-5E8F9877902F}" type="pres">
      <dgm:prSet presAssocID="{7E75469B-6DC7-41EB-B6A7-E4567071B343}" presName="bgRect" presStyleLbl="bgShp" presStyleIdx="4" presStyleCnt="8"/>
      <dgm:spPr/>
    </dgm:pt>
    <dgm:pt modelId="{BC42B524-B4A1-4431-9258-768D03CC2CA7}" type="pres">
      <dgm:prSet presAssocID="{7E75469B-6DC7-41EB-B6A7-E4567071B343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7B4DC409-8BB2-48AB-BF47-F3D28B728C77}" type="pres">
      <dgm:prSet presAssocID="{7E75469B-6DC7-41EB-B6A7-E4567071B343}" presName="spaceRect" presStyleCnt="0"/>
      <dgm:spPr/>
    </dgm:pt>
    <dgm:pt modelId="{BE2F99F4-1FA2-4299-92C6-3A108C82F24E}" type="pres">
      <dgm:prSet presAssocID="{7E75469B-6DC7-41EB-B6A7-E4567071B343}" presName="parTx" presStyleLbl="revTx" presStyleIdx="4" presStyleCnt="8">
        <dgm:presLayoutVars>
          <dgm:chMax val="0"/>
          <dgm:chPref val="0"/>
        </dgm:presLayoutVars>
      </dgm:prSet>
      <dgm:spPr/>
    </dgm:pt>
    <dgm:pt modelId="{82C671F5-4546-4AAA-8E5E-A2C001F0AEF1}" type="pres">
      <dgm:prSet presAssocID="{F3B61393-9820-4551-8DF3-C190F40088EE}" presName="sibTrans" presStyleCnt="0"/>
      <dgm:spPr/>
    </dgm:pt>
    <dgm:pt modelId="{B6580874-4DC6-448D-BBBC-217F8E9C27E1}" type="pres">
      <dgm:prSet presAssocID="{AF68ACCF-545C-454F-92CC-A0386F43E864}" presName="compNode" presStyleCnt="0"/>
      <dgm:spPr/>
    </dgm:pt>
    <dgm:pt modelId="{7E8E23F6-65AE-4413-83A1-5208E4EAB16B}" type="pres">
      <dgm:prSet presAssocID="{AF68ACCF-545C-454F-92CC-A0386F43E864}" presName="bgRect" presStyleLbl="bgShp" presStyleIdx="5" presStyleCnt="8"/>
      <dgm:spPr/>
    </dgm:pt>
    <dgm:pt modelId="{0010837F-B44F-4D25-A246-7DE1195B8426}" type="pres">
      <dgm:prSet presAssocID="{AF68ACCF-545C-454F-92CC-A0386F43E864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349D11B9-C02F-4F62-9FC5-B135438F77DB}" type="pres">
      <dgm:prSet presAssocID="{AF68ACCF-545C-454F-92CC-A0386F43E864}" presName="spaceRect" presStyleCnt="0"/>
      <dgm:spPr/>
    </dgm:pt>
    <dgm:pt modelId="{BECAB7DB-C1C8-48DD-B43C-50E754402009}" type="pres">
      <dgm:prSet presAssocID="{AF68ACCF-545C-454F-92CC-A0386F43E864}" presName="parTx" presStyleLbl="revTx" presStyleIdx="5" presStyleCnt="8">
        <dgm:presLayoutVars>
          <dgm:chMax val="0"/>
          <dgm:chPref val="0"/>
        </dgm:presLayoutVars>
      </dgm:prSet>
      <dgm:spPr/>
    </dgm:pt>
    <dgm:pt modelId="{778FBEE2-DDD5-4E07-8AD7-3A15812907BF}" type="pres">
      <dgm:prSet presAssocID="{D63D598C-3759-455D-9388-CE0F57494EB0}" presName="sibTrans" presStyleCnt="0"/>
      <dgm:spPr/>
    </dgm:pt>
    <dgm:pt modelId="{FCD70004-D7AE-47A1-8311-670913495858}" type="pres">
      <dgm:prSet presAssocID="{D764262C-20E6-46E6-857A-5AD056D2A70E}" presName="compNode" presStyleCnt="0"/>
      <dgm:spPr/>
    </dgm:pt>
    <dgm:pt modelId="{CB1781F6-62F8-4B8C-814F-30DAD3CF81C5}" type="pres">
      <dgm:prSet presAssocID="{D764262C-20E6-46E6-857A-5AD056D2A70E}" presName="bgRect" presStyleLbl="bgShp" presStyleIdx="6" presStyleCnt="8"/>
      <dgm:spPr/>
    </dgm:pt>
    <dgm:pt modelId="{2C1A7F8A-4433-44B0-8778-708A809C2152}" type="pres">
      <dgm:prSet presAssocID="{D764262C-20E6-46E6-857A-5AD056D2A70E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t Air Balloon"/>
        </a:ext>
      </dgm:extLst>
    </dgm:pt>
    <dgm:pt modelId="{F6D9A16F-63C0-4116-8CE5-201A9199C3ED}" type="pres">
      <dgm:prSet presAssocID="{D764262C-20E6-46E6-857A-5AD056D2A70E}" presName="spaceRect" presStyleCnt="0"/>
      <dgm:spPr/>
    </dgm:pt>
    <dgm:pt modelId="{83B55812-3463-4E6F-8739-9FA703DECFC4}" type="pres">
      <dgm:prSet presAssocID="{D764262C-20E6-46E6-857A-5AD056D2A70E}" presName="parTx" presStyleLbl="revTx" presStyleIdx="6" presStyleCnt="8">
        <dgm:presLayoutVars>
          <dgm:chMax val="0"/>
          <dgm:chPref val="0"/>
        </dgm:presLayoutVars>
      </dgm:prSet>
      <dgm:spPr/>
    </dgm:pt>
    <dgm:pt modelId="{3A45AD6B-7861-4486-B2F7-43BBB5F81366}" type="pres">
      <dgm:prSet presAssocID="{0DD976A8-B858-455D-B659-51EE14DAE039}" presName="sibTrans" presStyleCnt="0"/>
      <dgm:spPr/>
    </dgm:pt>
    <dgm:pt modelId="{6188CD6C-3C0B-47AB-96B8-376493E1F07C}" type="pres">
      <dgm:prSet presAssocID="{583FB1D1-187C-4CD6-84AE-261B81D63277}" presName="compNode" presStyleCnt="0"/>
      <dgm:spPr/>
    </dgm:pt>
    <dgm:pt modelId="{B8F4EA09-BC5F-4B33-955C-1821F8922B33}" type="pres">
      <dgm:prSet presAssocID="{583FB1D1-187C-4CD6-84AE-261B81D63277}" presName="bgRect" presStyleLbl="bgShp" presStyleIdx="7" presStyleCnt="8"/>
      <dgm:spPr/>
    </dgm:pt>
    <dgm:pt modelId="{F47B3A43-147A-4AA0-A37C-75EEE0C78F81}" type="pres">
      <dgm:prSet presAssocID="{583FB1D1-187C-4CD6-84AE-261B81D63277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E2774CE4-E075-4789-BDDC-1464B8D9ABF3}" type="pres">
      <dgm:prSet presAssocID="{583FB1D1-187C-4CD6-84AE-261B81D63277}" presName="spaceRect" presStyleCnt="0"/>
      <dgm:spPr/>
    </dgm:pt>
    <dgm:pt modelId="{6DEAEB1D-E8B1-4FEE-A96A-2B186CC0E302}" type="pres">
      <dgm:prSet presAssocID="{583FB1D1-187C-4CD6-84AE-261B81D63277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5813310F-8EFF-4AC2-B2A0-9F533248B967}" srcId="{DABFF8DE-FA75-4D21-9EE1-87FA2FBFA7F4}" destId="{B6A0A3EB-635E-423C-A946-A4E4161E9CF2}" srcOrd="3" destOrd="0" parTransId="{E73001DB-1135-4925-BB54-7A5F217B8650}" sibTransId="{1E64F27C-C1E1-4BC8-8EF4-51E98FDD684F}"/>
    <dgm:cxn modelId="{665DEE26-8760-4361-8A10-2D37FC9DB17F}" srcId="{DABFF8DE-FA75-4D21-9EE1-87FA2FBFA7F4}" destId="{583FB1D1-187C-4CD6-84AE-261B81D63277}" srcOrd="7" destOrd="0" parTransId="{88947EDD-F01F-41D2-BF29-2B0BCE661AE0}" sibTransId="{5B610673-616A-40E1-B838-E53B18A7F070}"/>
    <dgm:cxn modelId="{300CFC2B-2D9B-4744-8E53-A5515ABBD747}" srcId="{DABFF8DE-FA75-4D21-9EE1-87FA2FBFA7F4}" destId="{2B392ECD-3EE3-4E16-9A94-856ECF4FF20D}" srcOrd="2" destOrd="0" parTransId="{7C95C1ED-CE62-4C29-950B-0E2432B4B4AB}" sibTransId="{244853EB-D947-4D4E-8DFB-B72117C8BA91}"/>
    <dgm:cxn modelId="{4C4B4441-60ED-4BD3-8F98-0FCE6569933A}" srcId="{DABFF8DE-FA75-4D21-9EE1-87FA2FBFA7F4}" destId="{7E75469B-6DC7-41EB-B6A7-E4567071B343}" srcOrd="4" destOrd="0" parTransId="{94C8AC08-62A7-472D-8C53-2F808DFB2719}" sibTransId="{F3B61393-9820-4551-8DF3-C190F40088EE}"/>
    <dgm:cxn modelId="{134D176E-8029-48C7-BAF1-C8E5ADDE985A}" srcId="{DABFF8DE-FA75-4D21-9EE1-87FA2FBFA7F4}" destId="{AF68ACCF-545C-454F-92CC-A0386F43E864}" srcOrd="5" destOrd="0" parTransId="{89EA3109-0BB0-4D31-8DC6-AF9A735EBEA8}" sibTransId="{D63D598C-3759-455D-9388-CE0F57494EB0}"/>
    <dgm:cxn modelId="{6AFFE47B-8D9C-412A-84B9-94F3A4CB4488}" srcId="{DABFF8DE-FA75-4D21-9EE1-87FA2FBFA7F4}" destId="{34CA01DD-4FB0-4A41-BA83-8CDF75B58808}" srcOrd="1" destOrd="0" parTransId="{1221D9B3-244A-4CF9-9037-E8D004543A7C}" sibTransId="{A80487CB-E1F9-4FDB-B827-25FB2ED4A487}"/>
    <dgm:cxn modelId="{B1C3787D-AFDB-4D45-A711-77F3145E7F49}" type="presOf" srcId="{7E75469B-6DC7-41EB-B6A7-E4567071B343}" destId="{BE2F99F4-1FA2-4299-92C6-3A108C82F24E}" srcOrd="0" destOrd="0" presId="urn:microsoft.com/office/officeart/2018/2/layout/IconVerticalSolidList"/>
    <dgm:cxn modelId="{D1ADAD7E-56C2-4BC9-BBD7-AD088BA5C541}" type="presOf" srcId="{7E2A860F-6E6F-4521-88FF-F3F408958F42}" destId="{EC282A05-8110-497A-A9F9-5CC9AB85E9CA}" srcOrd="0" destOrd="0" presId="urn:microsoft.com/office/officeart/2018/2/layout/IconVerticalSolidList"/>
    <dgm:cxn modelId="{4B3DEC8B-F241-4C32-A99B-D67BDEAC216D}" type="presOf" srcId="{AF68ACCF-545C-454F-92CC-A0386F43E864}" destId="{BECAB7DB-C1C8-48DD-B43C-50E754402009}" srcOrd="0" destOrd="0" presId="urn:microsoft.com/office/officeart/2018/2/layout/IconVerticalSolidList"/>
    <dgm:cxn modelId="{C4AD2891-8437-4A32-BA71-807E890C6559}" srcId="{DABFF8DE-FA75-4D21-9EE1-87FA2FBFA7F4}" destId="{D764262C-20E6-46E6-857A-5AD056D2A70E}" srcOrd="6" destOrd="0" parTransId="{793CCFEB-61B0-42D6-93C5-A6A0360F7310}" sibTransId="{0DD976A8-B858-455D-B659-51EE14DAE039}"/>
    <dgm:cxn modelId="{87347294-C416-48B8-82D1-835D9EEFC923}" type="presOf" srcId="{34CA01DD-4FB0-4A41-BA83-8CDF75B58808}" destId="{8063E69F-8B21-4815-9776-12C0820C0AA5}" srcOrd="0" destOrd="0" presId="urn:microsoft.com/office/officeart/2018/2/layout/IconVerticalSolidList"/>
    <dgm:cxn modelId="{5942E6AB-9ECF-4B3D-9E7E-E8CA260A3A0B}" srcId="{DABFF8DE-FA75-4D21-9EE1-87FA2FBFA7F4}" destId="{7E2A860F-6E6F-4521-88FF-F3F408958F42}" srcOrd="0" destOrd="0" parTransId="{84E2FBA8-A573-4391-9C1D-6BC9AF9AC0F5}" sibTransId="{59802B31-0F7A-4C21-A9BB-AC683E3E35B6}"/>
    <dgm:cxn modelId="{ED5AEDAD-213A-43ED-87D2-8F7225DBCFAF}" type="presOf" srcId="{DABFF8DE-FA75-4D21-9EE1-87FA2FBFA7F4}" destId="{4956A891-3A59-47B7-A9CE-5EA509CB95C5}" srcOrd="0" destOrd="0" presId="urn:microsoft.com/office/officeart/2018/2/layout/IconVerticalSolidList"/>
    <dgm:cxn modelId="{1DE2F7BA-71AC-4E98-87BE-605D5EF955B4}" type="presOf" srcId="{D764262C-20E6-46E6-857A-5AD056D2A70E}" destId="{83B55812-3463-4E6F-8739-9FA703DECFC4}" srcOrd="0" destOrd="0" presId="urn:microsoft.com/office/officeart/2018/2/layout/IconVerticalSolidList"/>
    <dgm:cxn modelId="{93DF12BF-412F-404B-8889-77AC6EC71ADF}" type="presOf" srcId="{2B392ECD-3EE3-4E16-9A94-856ECF4FF20D}" destId="{800161BC-29C3-4543-892D-8DDABF650F81}" srcOrd="0" destOrd="0" presId="urn:microsoft.com/office/officeart/2018/2/layout/IconVerticalSolidList"/>
    <dgm:cxn modelId="{DAFCE8C8-99DB-4095-84AF-7F5FA130354E}" type="presOf" srcId="{B6A0A3EB-635E-423C-A946-A4E4161E9CF2}" destId="{2C2FE3EF-B224-46C7-8130-54C774E563AD}" srcOrd="0" destOrd="0" presId="urn:microsoft.com/office/officeart/2018/2/layout/IconVerticalSolidList"/>
    <dgm:cxn modelId="{78827BDF-DCC9-4824-84FF-5D9C6D236EB6}" type="presOf" srcId="{583FB1D1-187C-4CD6-84AE-261B81D63277}" destId="{6DEAEB1D-E8B1-4FEE-A96A-2B186CC0E302}" srcOrd="0" destOrd="0" presId="urn:microsoft.com/office/officeart/2018/2/layout/IconVerticalSolidList"/>
    <dgm:cxn modelId="{3F1D2741-395E-4AEE-A9EA-DDA5E9CC77CC}" type="presParOf" srcId="{4956A891-3A59-47B7-A9CE-5EA509CB95C5}" destId="{05BE63D9-1BCF-45D0-9374-DFD552D72BF1}" srcOrd="0" destOrd="0" presId="urn:microsoft.com/office/officeart/2018/2/layout/IconVerticalSolidList"/>
    <dgm:cxn modelId="{B78DBB9F-A555-4871-A791-19DD8166CBEF}" type="presParOf" srcId="{05BE63D9-1BCF-45D0-9374-DFD552D72BF1}" destId="{A0BADDB6-61FB-4186-8682-A8DB28279CDE}" srcOrd="0" destOrd="0" presId="urn:microsoft.com/office/officeart/2018/2/layout/IconVerticalSolidList"/>
    <dgm:cxn modelId="{9621CB30-6063-4F65-9BC4-D1E05098C55D}" type="presParOf" srcId="{05BE63D9-1BCF-45D0-9374-DFD552D72BF1}" destId="{731FE29A-8E60-4902-845B-5758648725B3}" srcOrd="1" destOrd="0" presId="urn:microsoft.com/office/officeart/2018/2/layout/IconVerticalSolidList"/>
    <dgm:cxn modelId="{54C3C4EC-5B21-4FB6-9B80-98752D15DF1A}" type="presParOf" srcId="{05BE63D9-1BCF-45D0-9374-DFD552D72BF1}" destId="{38000EF9-7D8C-49CE-B70D-48EC1F3B920B}" srcOrd="2" destOrd="0" presId="urn:microsoft.com/office/officeart/2018/2/layout/IconVerticalSolidList"/>
    <dgm:cxn modelId="{62A994DA-FD83-44A4-A933-F9BEE716B1A5}" type="presParOf" srcId="{05BE63D9-1BCF-45D0-9374-DFD552D72BF1}" destId="{EC282A05-8110-497A-A9F9-5CC9AB85E9CA}" srcOrd="3" destOrd="0" presId="urn:microsoft.com/office/officeart/2018/2/layout/IconVerticalSolidList"/>
    <dgm:cxn modelId="{728DB4C8-78D2-4DDA-BD9E-4A41D6FC7E60}" type="presParOf" srcId="{4956A891-3A59-47B7-A9CE-5EA509CB95C5}" destId="{5255EFCE-CED2-4169-B6C0-C8DFF9D0BAB9}" srcOrd="1" destOrd="0" presId="urn:microsoft.com/office/officeart/2018/2/layout/IconVerticalSolidList"/>
    <dgm:cxn modelId="{0FD9FBB2-3D49-40BC-8650-DB4E84C90EB5}" type="presParOf" srcId="{4956A891-3A59-47B7-A9CE-5EA509CB95C5}" destId="{D9B47618-86E6-4F0D-9C90-5799A7F74247}" srcOrd="2" destOrd="0" presId="urn:microsoft.com/office/officeart/2018/2/layout/IconVerticalSolidList"/>
    <dgm:cxn modelId="{DDFA3DFF-043A-42E2-A993-3875CFFEEF06}" type="presParOf" srcId="{D9B47618-86E6-4F0D-9C90-5799A7F74247}" destId="{D63253E1-D879-42BE-BC2D-D00D5A274369}" srcOrd="0" destOrd="0" presId="urn:microsoft.com/office/officeart/2018/2/layout/IconVerticalSolidList"/>
    <dgm:cxn modelId="{CC131A4A-4824-467E-B49C-84B7119F521B}" type="presParOf" srcId="{D9B47618-86E6-4F0D-9C90-5799A7F74247}" destId="{DE757101-AA8A-4066-A03C-2DDB2CE40D34}" srcOrd="1" destOrd="0" presId="urn:microsoft.com/office/officeart/2018/2/layout/IconVerticalSolidList"/>
    <dgm:cxn modelId="{7F90F53D-BCB6-4BAA-9549-FC52D8266857}" type="presParOf" srcId="{D9B47618-86E6-4F0D-9C90-5799A7F74247}" destId="{562B2B7B-8846-4D2B-BC00-799A1FC73FFF}" srcOrd="2" destOrd="0" presId="urn:microsoft.com/office/officeart/2018/2/layout/IconVerticalSolidList"/>
    <dgm:cxn modelId="{4C202ECD-2863-4846-B3B9-78DCD1DF73FB}" type="presParOf" srcId="{D9B47618-86E6-4F0D-9C90-5799A7F74247}" destId="{8063E69F-8B21-4815-9776-12C0820C0AA5}" srcOrd="3" destOrd="0" presId="urn:microsoft.com/office/officeart/2018/2/layout/IconVerticalSolidList"/>
    <dgm:cxn modelId="{33531885-0C91-4344-9CE6-80BDA496645F}" type="presParOf" srcId="{4956A891-3A59-47B7-A9CE-5EA509CB95C5}" destId="{165F0C18-A2A6-4BA7-99CC-A30D7E840D63}" srcOrd="3" destOrd="0" presId="urn:microsoft.com/office/officeart/2018/2/layout/IconVerticalSolidList"/>
    <dgm:cxn modelId="{474CF7A2-804B-49E5-AFDB-125D2B316486}" type="presParOf" srcId="{4956A891-3A59-47B7-A9CE-5EA509CB95C5}" destId="{AF5C90FB-F50B-464C-A41A-0E8F3A0524F9}" srcOrd="4" destOrd="0" presId="urn:microsoft.com/office/officeart/2018/2/layout/IconVerticalSolidList"/>
    <dgm:cxn modelId="{20D59658-3775-4282-A8AA-EA09AD44E430}" type="presParOf" srcId="{AF5C90FB-F50B-464C-A41A-0E8F3A0524F9}" destId="{81AED130-D3FE-41D3-B71A-F9561BEABE60}" srcOrd="0" destOrd="0" presId="urn:microsoft.com/office/officeart/2018/2/layout/IconVerticalSolidList"/>
    <dgm:cxn modelId="{F76A315B-7CE8-43C9-B0B2-77D69DB16C15}" type="presParOf" srcId="{AF5C90FB-F50B-464C-A41A-0E8F3A0524F9}" destId="{500F0DC9-D7E6-4116-B54F-4053F6FEA582}" srcOrd="1" destOrd="0" presId="urn:microsoft.com/office/officeart/2018/2/layout/IconVerticalSolidList"/>
    <dgm:cxn modelId="{C2341650-FAD7-4D25-8E1A-20A5E64DCC75}" type="presParOf" srcId="{AF5C90FB-F50B-464C-A41A-0E8F3A0524F9}" destId="{1A1C198D-4FE6-4ACA-B933-BE28FEE64788}" srcOrd="2" destOrd="0" presId="urn:microsoft.com/office/officeart/2018/2/layout/IconVerticalSolidList"/>
    <dgm:cxn modelId="{8A71C796-3BD8-4574-9D8E-C746AB07264F}" type="presParOf" srcId="{AF5C90FB-F50B-464C-A41A-0E8F3A0524F9}" destId="{800161BC-29C3-4543-892D-8DDABF650F81}" srcOrd="3" destOrd="0" presId="urn:microsoft.com/office/officeart/2018/2/layout/IconVerticalSolidList"/>
    <dgm:cxn modelId="{0145C889-D023-4163-A722-65A8472C5D98}" type="presParOf" srcId="{4956A891-3A59-47B7-A9CE-5EA509CB95C5}" destId="{2D174B9C-8565-4BA5-A382-F7A107D79D03}" srcOrd="5" destOrd="0" presId="urn:microsoft.com/office/officeart/2018/2/layout/IconVerticalSolidList"/>
    <dgm:cxn modelId="{D0E6CDE4-7BA5-44A7-9997-CD63EEAF52E1}" type="presParOf" srcId="{4956A891-3A59-47B7-A9CE-5EA509CB95C5}" destId="{AB1EC319-1A7D-4C0F-8820-E318BEE499AB}" srcOrd="6" destOrd="0" presId="urn:microsoft.com/office/officeart/2018/2/layout/IconVerticalSolidList"/>
    <dgm:cxn modelId="{61BEDD8B-C917-4D4E-AB6F-75D82D8ED95A}" type="presParOf" srcId="{AB1EC319-1A7D-4C0F-8820-E318BEE499AB}" destId="{B2502201-6749-4229-94E6-B8C29A6828EA}" srcOrd="0" destOrd="0" presId="urn:microsoft.com/office/officeart/2018/2/layout/IconVerticalSolidList"/>
    <dgm:cxn modelId="{4590873A-5B42-4BA1-AA79-3B224C450FBB}" type="presParOf" srcId="{AB1EC319-1A7D-4C0F-8820-E318BEE499AB}" destId="{A7DF84F4-0648-4C2A-A2B0-7B797BDA56AE}" srcOrd="1" destOrd="0" presId="urn:microsoft.com/office/officeart/2018/2/layout/IconVerticalSolidList"/>
    <dgm:cxn modelId="{8D7863BD-3FF4-4876-88E9-B8ADA21C3996}" type="presParOf" srcId="{AB1EC319-1A7D-4C0F-8820-E318BEE499AB}" destId="{8A134F59-A2E0-4573-B008-47AD0FE7785F}" srcOrd="2" destOrd="0" presId="urn:microsoft.com/office/officeart/2018/2/layout/IconVerticalSolidList"/>
    <dgm:cxn modelId="{83278172-03E3-4249-819D-23F00BC71156}" type="presParOf" srcId="{AB1EC319-1A7D-4C0F-8820-E318BEE499AB}" destId="{2C2FE3EF-B224-46C7-8130-54C774E563AD}" srcOrd="3" destOrd="0" presId="urn:microsoft.com/office/officeart/2018/2/layout/IconVerticalSolidList"/>
    <dgm:cxn modelId="{D7252FBF-E024-47E9-8B0B-48F6DF18D0F3}" type="presParOf" srcId="{4956A891-3A59-47B7-A9CE-5EA509CB95C5}" destId="{C0FDE26E-FD39-4200-87CC-E9BFBE8CF133}" srcOrd="7" destOrd="0" presId="urn:microsoft.com/office/officeart/2018/2/layout/IconVerticalSolidList"/>
    <dgm:cxn modelId="{FBFEC45B-AAED-477B-942B-EFE58F7DB071}" type="presParOf" srcId="{4956A891-3A59-47B7-A9CE-5EA509CB95C5}" destId="{33969EFF-DB9B-4576-889B-D8BA81B8EB8B}" srcOrd="8" destOrd="0" presId="urn:microsoft.com/office/officeart/2018/2/layout/IconVerticalSolidList"/>
    <dgm:cxn modelId="{25C51DFE-3D11-441C-A873-D1FAF58F0A25}" type="presParOf" srcId="{33969EFF-DB9B-4576-889B-D8BA81B8EB8B}" destId="{60BFC7D3-94EE-494A-B65C-5E8F9877902F}" srcOrd="0" destOrd="0" presId="urn:microsoft.com/office/officeart/2018/2/layout/IconVerticalSolidList"/>
    <dgm:cxn modelId="{F48316C0-AE5B-4EB0-A135-789C9EF778B0}" type="presParOf" srcId="{33969EFF-DB9B-4576-889B-D8BA81B8EB8B}" destId="{BC42B524-B4A1-4431-9258-768D03CC2CA7}" srcOrd="1" destOrd="0" presId="urn:microsoft.com/office/officeart/2018/2/layout/IconVerticalSolidList"/>
    <dgm:cxn modelId="{1FE82C6A-BEEA-4364-BB0D-3A0EA5A97EEF}" type="presParOf" srcId="{33969EFF-DB9B-4576-889B-D8BA81B8EB8B}" destId="{7B4DC409-8BB2-48AB-BF47-F3D28B728C77}" srcOrd="2" destOrd="0" presId="urn:microsoft.com/office/officeart/2018/2/layout/IconVerticalSolidList"/>
    <dgm:cxn modelId="{54E7C366-1998-4422-B1F1-4F38EAD9C0AE}" type="presParOf" srcId="{33969EFF-DB9B-4576-889B-D8BA81B8EB8B}" destId="{BE2F99F4-1FA2-4299-92C6-3A108C82F24E}" srcOrd="3" destOrd="0" presId="urn:microsoft.com/office/officeart/2018/2/layout/IconVerticalSolidList"/>
    <dgm:cxn modelId="{AF5132FA-076A-40F0-A6BD-BAA541A4C712}" type="presParOf" srcId="{4956A891-3A59-47B7-A9CE-5EA509CB95C5}" destId="{82C671F5-4546-4AAA-8E5E-A2C001F0AEF1}" srcOrd="9" destOrd="0" presId="urn:microsoft.com/office/officeart/2018/2/layout/IconVerticalSolidList"/>
    <dgm:cxn modelId="{142FCD11-2D6C-42C8-B666-2E7928E0F99B}" type="presParOf" srcId="{4956A891-3A59-47B7-A9CE-5EA509CB95C5}" destId="{B6580874-4DC6-448D-BBBC-217F8E9C27E1}" srcOrd="10" destOrd="0" presId="urn:microsoft.com/office/officeart/2018/2/layout/IconVerticalSolidList"/>
    <dgm:cxn modelId="{E5AE5D8F-40FC-48E3-A2FD-656B342919A5}" type="presParOf" srcId="{B6580874-4DC6-448D-BBBC-217F8E9C27E1}" destId="{7E8E23F6-65AE-4413-83A1-5208E4EAB16B}" srcOrd="0" destOrd="0" presId="urn:microsoft.com/office/officeart/2018/2/layout/IconVerticalSolidList"/>
    <dgm:cxn modelId="{79EDFA78-E193-44C6-B74D-B9842DC09D71}" type="presParOf" srcId="{B6580874-4DC6-448D-BBBC-217F8E9C27E1}" destId="{0010837F-B44F-4D25-A246-7DE1195B8426}" srcOrd="1" destOrd="0" presId="urn:microsoft.com/office/officeart/2018/2/layout/IconVerticalSolidList"/>
    <dgm:cxn modelId="{7370F91B-43BE-4B16-895E-4495688BAC03}" type="presParOf" srcId="{B6580874-4DC6-448D-BBBC-217F8E9C27E1}" destId="{349D11B9-C02F-4F62-9FC5-B135438F77DB}" srcOrd="2" destOrd="0" presId="urn:microsoft.com/office/officeart/2018/2/layout/IconVerticalSolidList"/>
    <dgm:cxn modelId="{74F4C910-9261-4577-86BB-5D38B04C19F1}" type="presParOf" srcId="{B6580874-4DC6-448D-BBBC-217F8E9C27E1}" destId="{BECAB7DB-C1C8-48DD-B43C-50E754402009}" srcOrd="3" destOrd="0" presId="urn:microsoft.com/office/officeart/2018/2/layout/IconVerticalSolidList"/>
    <dgm:cxn modelId="{58B08CEE-B0DE-433A-A451-11900337F6C1}" type="presParOf" srcId="{4956A891-3A59-47B7-A9CE-5EA509CB95C5}" destId="{778FBEE2-DDD5-4E07-8AD7-3A15812907BF}" srcOrd="11" destOrd="0" presId="urn:microsoft.com/office/officeart/2018/2/layout/IconVerticalSolidList"/>
    <dgm:cxn modelId="{2462ADDE-A2D4-4B2B-817A-E7B560F7BF65}" type="presParOf" srcId="{4956A891-3A59-47B7-A9CE-5EA509CB95C5}" destId="{FCD70004-D7AE-47A1-8311-670913495858}" srcOrd="12" destOrd="0" presId="urn:microsoft.com/office/officeart/2018/2/layout/IconVerticalSolidList"/>
    <dgm:cxn modelId="{C5B72995-E94F-4A8A-9BDF-A72B81208007}" type="presParOf" srcId="{FCD70004-D7AE-47A1-8311-670913495858}" destId="{CB1781F6-62F8-4B8C-814F-30DAD3CF81C5}" srcOrd="0" destOrd="0" presId="urn:microsoft.com/office/officeart/2018/2/layout/IconVerticalSolidList"/>
    <dgm:cxn modelId="{B7A41A1A-9325-4382-BE68-0AD72802A86F}" type="presParOf" srcId="{FCD70004-D7AE-47A1-8311-670913495858}" destId="{2C1A7F8A-4433-44B0-8778-708A809C2152}" srcOrd="1" destOrd="0" presId="urn:microsoft.com/office/officeart/2018/2/layout/IconVerticalSolidList"/>
    <dgm:cxn modelId="{7F791DE4-150D-4A32-B2CF-8114C7949611}" type="presParOf" srcId="{FCD70004-D7AE-47A1-8311-670913495858}" destId="{F6D9A16F-63C0-4116-8CE5-201A9199C3ED}" srcOrd="2" destOrd="0" presId="urn:microsoft.com/office/officeart/2018/2/layout/IconVerticalSolidList"/>
    <dgm:cxn modelId="{88684697-D836-48AE-837F-4244E5A4E525}" type="presParOf" srcId="{FCD70004-D7AE-47A1-8311-670913495858}" destId="{83B55812-3463-4E6F-8739-9FA703DECFC4}" srcOrd="3" destOrd="0" presId="urn:microsoft.com/office/officeart/2018/2/layout/IconVerticalSolidList"/>
    <dgm:cxn modelId="{3F49FF8B-242F-4C52-A88C-2A0A0992A99D}" type="presParOf" srcId="{4956A891-3A59-47B7-A9CE-5EA509CB95C5}" destId="{3A45AD6B-7861-4486-B2F7-43BBB5F81366}" srcOrd="13" destOrd="0" presId="urn:microsoft.com/office/officeart/2018/2/layout/IconVerticalSolidList"/>
    <dgm:cxn modelId="{E2762387-74CD-43CC-9791-FD07DE615B8B}" type="presParOf" srcId="{4956A891-3A59-47B7-A9CE-5EA509CB95C5}" destId="{6188CD6C-3C0B-47AB-96B8-376493E1F07C}" srcOrd="14" destOrd="0" presId="urn:microsoft.com/office/officeart/2018/2/layout/IconVerticalSolidList"/>
    <dgm:cxn modelId="{067C1A98-F400-4610-8D5F-328A449F0C55}" type="presParOf" srcId="{6188CD6C-3C0B-47AB-96B8-376493E1F07C}" destId="{B8F4EA09-BC5F-4B33-955C-1821F8922B33}" srcOrd="0" destOrd="0" presId="urn:microsoft.com/office/officeart/2018/2/layout/IconVerticalSolidList"/>
    <dgm:cxn modelId="{C3211EEB-A544-415E-8456-BE6BB13C8595}" type="presParOf" srcId="{6188CD6C-3C0B-47AB-96B8-376493E1F07C}" destId="{F47B3A43-147A-4AA0-A37C-75EEE0C78F81}" srcOrd="1" destOrd="0" presId="urn:microsoft.com/office/officeart/2018/2/layout/IconVerticalSolidList"/>
    <dgm:cxn modelId="{9B45CDC6-C79E-4613-B159-78F4216718C0}" type="presParOf" srcId="{6188CD6C-3C0B-47AB-96B8-376493E1F07C}" destId="{E2774CE4-E075-4789-BDDC-1464B8D9ABF3}" srcOrd="2" destOrd="0" presId="urn:microsoft.com/office/officeart/2018/2/layout/IconVerticalSolidList"/>
    <dgm:cxn modelId="{97938529-31F7-4DA4-A904-B43B29891355}" type="presParOf" srcId="{6188CD6C-3C0B-47AB-96B8-376493E1F07C}" destId="{6DEAEB1D-E8B1-4FEE-A96A-2B186CC0E30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3FCF04-FF73-4957-9EB8-DCDC0E4322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688FB17-3F6F-46A7-A5AC-C6C8AC73A447}">
      <dgm:prSet/>
      <dgm:spPr/>
      <dgm:t>
        <a:bodyPr/>
        <a:lstStyle/>
        <a:p>
          <a:r>
            <a:rPr lang="en-US" dirty="0"/>
            <a:t>Age  60 – 69 years (RR 2.1)</a:t>
          </a:r>
        </a:p>
      </dgm:t>
    </dgm:pt>
    <dgm:pt modelId="{BD37B1BD-B94E-496F-96B7-21A3E28BC52D}" type="parTrans" cxnId="{48425657-B10E-4573-AFB8-328328A51C1F}">
      <dgm:prSet/>
      <dgm:spPr/>
      <dgm:t>
        <a:bodyPr/>
        <a:lstStyle/>
        <a:p>
          <a:endParaRPr lang="en-US"/>
        </a:p>
      </dgm:t>
    </dgm:pt>
    <dgm:pt modelId="{255023C0-E449-4614-9718-1CB70249A4FD}" type="sibTrans" cxnId="{48425657-B10E-4573-AFB8-328328A51C1F}">
      <dgm:prSet/>
      <dgm:spPr/>
      <dgm:t>
        <a:bodyPr/>
        <a:lstStyle/>
        <a:p>
          <a:endParaRPr lang="en-US"/>
        </a:p>
      </dgm:t>
    </dgm:pt>
    <dgm:pt modelId="{21278B33-38A8-4310-A5DF-CDD7EDCD8BA5}">
      <dgm:prSet/>
      <dgm:spPr/>
      <dgm:t>
        <a:bodyPr/>
        <a:lstStyle/>
        <a:p>
          <a:r>
            <a:rPr lang="en-US" dirty="0"/>
            <a:t>Age  70-79 (RR 3.1)</a:t>
          </a:r>
        </a:p>
      </dgm:t>
    </dgm:pt>
    <dgm:pt modelId="{B7916162-93E0-480A-AD65-B414AE563DCB}" type="parTrans" cxnId="{118536F9-B7F9-45EC-9B9A-C21E5F0CD441}">
      <dgm:prSet/>
      <dgm:spPr/>
      <dgm:t>
        <a:bodyPr/>
        <a:lstStyle/>
        <a:p>
          <a:endParaRPr lang="en-US"/>
        </a:p>
      </dgm:t>
    </dgm:pt>
    <dgm:pt modelId="{7737168A-4D84-4840-BE93-C9D8502B4F61}" type="sibTrans" cxnId="{118536F9-B7F9-45EC-9B9A-C21E5F0CD441}">
      <dgm:prSet/>
      <dgm:spPr/>
      <dgm:t>
        <a:bodyPr/>
        <a:lstStyle/>
        <a:p>
          <a:endParaRPr lang="en-US"/>
        </a:p>
      </dgm:t>
    </dgm:pt>
    <dgm:pt modelId="{07B67AC6-9425-40CE-84E1-30B450B6C230}">
      <dgm:prSet/>
      <dgm:spPr/>
      <dgm:t>
        <a:bodyPr/>
        <a:lstStyle/>
        <a:p>
          <a:r>
            <a:rPr lang="en-US"/>
            <a:t>Age &gt;80 (RR 5.1.)</a:t>
          </a:r>
        </a:p>
      </dgm:t>
    </dgm:pt>
    <dgm:pt modelId="{6B7D2535-5966-45DB-894F-D7BDAA4200E0}" type="parTrans" cxnId="{AC81FFAA-6EF8-4E56-9120-02C3D00BC8AB}">
      <dgm:prSet/>
      <dgm:spPr/>
      <dgm:t>
        <a:bodyPr/>
        <a:lstStyle/>
        <a:p>
          <a:endParaRPr lang="en-US"/>
        </a:p>
      </dgm:t>
    </dgm:pt>
    <dgm:pt modelId="{D6F52DF0-7FB4-45DA-90E8-0DF46D6271C3}" type="sibTrans" cxnId="{AC81FFAA-6EF8-4E56-9120-02C3D00BC8AB}">
      <dgm:prSet/>
      <dgm:spPr/>
      <dgm:t>
        <a:bodyPr/>
        <a:lstStyle/>
        <a:p>
          <a:endParaRPr lang="en-US"/>
        </a:p>
      </dgm:t>
    </dgm:pt>
    <dgm:pt modelId="{C92977C0-6F28-457F-B28B-1106FD6E4AFF}">
      <dgm:prSet/>
      <dgm:spPr/>
      <dgm:t>
        <a:bodyPr/>
        <a:lstStyle/>
        <a:p>
          <a:r>
            <a:rPr lang="en-US"/>
            <a:t>Type of Surgery</a:t>
          </a:r>
        </a:p>
      </dgm:t>
    </dgm:pt>
    <dgm:pt modelId="{8090A120-ECA6-4653-9239-07DB67211D0E}" type="parTrans" cxnId="{1EE77168-8B69-40D2-AFCF-CFD1C958B86D}">
      <dgm:prSet/>
      <dgm:spPr/>
      <dgm:t>
        <a:bodyPr/>
        <a:lstStyle/>
        <a:p>
          <a:endParaRPr lang="en-US"/>
        </a:p>
      </dgm:t>
    </dgm:pt>
    <dgm:pt modelId="{7CD4823B-F1DB-444B-BCC6-B3CE351E35A0}" type="sibTrans" cxnId="{1EE77168-8B69-40D2-AFCF-CFD1C958B86D}">
      <dgm:prSet/>
      <dgm:spPr/>
      <dgm:t>
        <a:bodyPr/>
        <a:lstStyle/>
        <a:p>
          <a:endParaRPr lang="en-US"/>
        </a:p>
      </dgm:t>
    </dgm:pt>
    <dgm:pt modelId="{1939FD3B-3513-48FE-929E-7B9B4E6BFD20}">
      <dgm:prSet/>
      <dgm:spPr/>
      <dgm:t>
        <a:bodyPr/>
        <a:lstStyle/>
        <a:p>
          <a:r>
            <a:rPr lang="en-US"/>
            <a:t>AAA repair</a:t>
          </a:r>
        </a:p>
      </dgm:t>
    </dgm:pt>
    <dgm:pt modelId="{F2E0014F-55E4-43B5-BC06-136C2EA0C25C}" type="parTrans" cxnId="{3F5D3F29-842B-4454-8E08-5298416AF875}">
      <dgm:prSet/>
      <dgm:spPr/>
      <dgm:t>
        <a:bodyPr/>
        <a:lstStyle/>
        <a:p>
          <a:endParaRPr lang="en-US"/>
        </a:p>
      </dgm:t>
    </dgm:pt>
    <dgm:pt modelId="{C6BDA7C8-8927-425A-9A81-DDA43B096C1C}" type="sibTrans" cxnId="{3F5D3F29-842B-4454-8E08-5298416AF875}">
      <dgm:prSet/>
      <dgm:spPr/>
      <dgm:t>
        <a:bodyPr/>
        <a:lstStyle/>
        <a:p>
          <a:endParaRPr lang="en-US"/>
        </a:p>
      </dgm:t>
    </dgm:pt>
    <dgm:pt modelId="{8B67E258-1E78-415D-A258-16E77EA783B2}">
      <dgm:prSet/>
      <dgm:spPr/>
      <dgm:t>
        <a:bodyPr/>
        <a:lstStyle/>
        <a:p>
          <a:r>
            <a:rPr lang="en-US"/>
            <a:t>Thoracic</a:t>
          </a:r>
        </a:p>
      </dgm:t>
    </dgm:pt>
    <dgm:pt modelId="{A1802EAF-CC6C-41D6-AB55-2C530DFB4905}" type="parTrans" cxnId="{93A60FE4-D47A-4687-82C9-7B97042A0F70}">
      <dgm:prSet/>
      <dgm:spPr/>
      <dgm:t>
        <a:bodyPr/>
        <a:lstStyle/>
        <a:p>
          <a:endParaRPr lang="en-US"/>
        </a:p>
      </dgm:t>
    </dgm:pt>
    <dgm:pt modelId="{BECF2C96-5D32-476B-A9F1-BC74D7AE39B0}" type="sibTrans" cxnId="{93A60FE4-D47A-4687-82C9-7B97042A0F70}">
      <dgm:prSet/>
      <dgm:spPr/>
      <dgm:t>
        <a:bodyPr/>
        <a:lstStyle/>
        <a:p>
          <a:endParaRPr lang="en-US"/>
        </a:p>
      </dgm:t>
    </dgm:pt>
    <dgm:pt modelId="{C4957643-CD53-4B45-B3EF-6F9B207FD615}">
      <dgm:prSet/>
      <dgm:spPr/>
      <dgm:t>
        <a:bodyPr/>
        <a:lstStyle/>
        <a:p>
          <a:r>
            <a:rPr lang="en-US"/>
            <a:t>Upper abdominal</a:t>
          </a:r>
        </a:p>
      </dgm:t>
    </dgm:pt>
    <dgm:pt modelId="{9F75643F-452E-440B-B663-AC832EEE5316}" type="parTrans" cxnId="{F3A1E0EE-4A48-43BD-9914-C3BE4A9E56A2}">
      <dgm:prSet/>
      <dgm:spPr/>
      <dgm:t>
        <a:bodyPr/>
        <a:lstStyle/>
        <a:p>
          <a:endParaRPr lang="en-US"/>
        </a:p>
      </dgm:t>
    </dgm:pt>
    <dgm:pt modelId="{4DDE1D73-C14A-4682-868A-698BD7F99A4C}" type="sibTrans" cxnId="{F3A1E0EE-4A48-43BD-9914-C3BE4A9E56A2}">
      <dgm:prSet/>
      <dgm:spPr/>
      <dgm:t>
        <a:bodyPr/>
        <a:lstStyle/>
        <a:p>
          <a:endParaRPr lang="en-US"/>
        </a:p>
      </dgm:t>
    </dgm:pt>
    <dgm:pt modelId="{0B531B77-E9B4-45D5-B7E7-CC005486B6D0}">
      <dgm:prSet/>
      <dgm:spPr/>
      <dgm:t>
        <a:bodyPr/>
        <a:lstStyle/>
        <a:p>
          <a:r>
            <a:rPr lang="en-US"/>
            <a:t>Major vascular surgery</a:t>
          </a:r>
        </a:p>
      </dgm:t>
    </dgm:pt>
    <dgm:pt modelId="{E7ED790F-BB3A-43EA-8DA3-59B372CE7C07}" type="parTrans" cxnId="{BA4933B1-87BE-4DCB-B2E7-F137B155C095}">
      <dgm:prSet/>
      <dgm:spPr/>
      <dgm:t>
        <a:bodyPr/>
        <a:lstStyle/>
        <a:p>
          <a:endParaRPr lang="en-US"/>
        </a:p>
      </dgm:t>
    </dgm:pt>
    <dgm:pt modelId="{CAD6DFFA-7855-4FA4-9DF6-FE6EE4174237}" type="sibTrans" cxnId="{BA4933B1-87BE-4DCB-B2E7-F137B155C095}">
      <dgm:prSet/>
      <dgm:spPr/>
      <dgm:t>
        <a:bodyPr/>
        <a:lstStyle/>
        <a:p>
          <a:endParaRPr lang="en-US"/>
        </a:p>
      </dgm:t>
    </dgm:pt>
    <dgm:pt modelId="{C315CDF3-C987-4AEE-AC81-0934A5F54AEF}">
      <dgm:prSet/>
      <dgm:spPr/>
      <dgm:t>
        <a:bodyPr/>
        <a:lstStyle/>
        <a:p>
          <a:r>
            <a:rPr lang="en-US"/>
            <a:t>Neurosurgery</a:t>
          </a:r>
        </a:p>
      </dgm:t>
    </dgm:pt>
    <dgm:pt modelId="{F7DCA245-9B58-4133-BD1E-97CAEC9D84B8}" type="parTrans" cxnId="{62E51E62-F658-49E2-AF12-3B419B8F9C7B}">
      <dgm:prSet/>
      <dgm:spPr/>
      <dgm:t>
        <a:bodyPr/>
        <a:lstStyle/>
        <a:p>
          <a:endParaRPr lang="en-US"/>
        </a:p>
      </dgm:t>
    </dgm:pt>
    <dgm:pt modelId="{CB1876CC-6FE3-4D72-848B-A2452223A3D7}" type="sibTrans" cxnId="{62E51E62-F658-49E2-AF12-3B419B8F9C7B}">
      <dgm:prSet/>
      <dgm:spPr/>
      <dgm:t>
        <a:bodyPr/>
        <a:lstStyle/>
        <a:p>
          <a:endParaRPr lang="en-US"/>
        </a:p>
      </dgm:t>
    </dgm:pt>
    <dgm:pt modelId="{7EA53532-18EC-472B-A691-459A88571914}">
      <dgm:prSet/>
      <dgm:spPr/>
      <dgm:t>
        <a:bodyPr/>
        <a:lstStyle/>
        <a:p>
          <a:r>
            <a:rPr lang="en-US"/>
            <a:t>Emergency surgery</a:t>
          </a:r>
        </a:p>
      </dgm:t>
    </dgm:pt>
    <dgm:pt modelId="{019D80E9-C3FF-4580-A25A-363F89271ECB}" type="parTrans" cxnId="{94C0D231-C3E4-4E04-9346-62B09DA65F6C}">
      <dgm:prSet/>
      <dgm:spPr/>
      <dgm:t>
        <a:bodyPr/>
        <a:lstStyle/>
        <a:p>
          <a:endParaRPr lang="en-US"/>
        </a:p>
      </dgm:t>
    </dgm:pt>
    <dgm:pt modelId="{71CAE486-EA9A-4766-BDD8-3853A1BF37BA}" type="sibTrans" cxnId="{94C0D231-C3E4-4E04-9346-62B09DA65F6C}">
      <dgm:prSet/>
      <dgm:spPr/>
      <dgm:t>
        <a:bodyPr/>
        <a:lstStyle/>
        <a:p>
          <a:endParaRPr lang="en-US"/>
        </a:p>
      </dgm:t>
    </dgm:pt>
    <dgm:pt modelId="{F8EFAD8E-806C-4486-94F6-106A0CC7A62A}">
      <dgm:prSet/>
      <dgm:spPr/>
      <dgm:t>
        <a:bodyPr/>
        <a:lstStyle/>
        <a:p>
          <a:r>
            <a:rPr lang="en-US"/>
            <a:t>Lap vs. open surgery</a:t>
          </a:r>
        </a:p>
      </dgm:t>
    </dgm:pt>
    <dgm:pt modelId="{AD13AD0F-BE5C-4E9D-94B8-6B43A86250A1}" type="parTrans" cxnId="{7EEF8E16-E497-4227-979D-6A0658F06D17}">
      <dgm:prSet/>
      <dgm:spPr/>
      <dgm:t>
        <a:bodyPr/>
        <a:lstStyle/>
        <a:p>
          <a:endParaRPr lang="en-US"/>
        </a:p>
      </dgm:t>
    </dgm:pt>
    <dgm:pt modelId="{1C199164-B0AE-4C6B-BABE-36B722C0528E}" type="sibTrans" cxnId="{7EEF8E16-E497-4227-979D-6A0658F06D17}">
      <dgm:prSet/>
      <dgm:spPr/>
      <dgm:t>
        <a:bodyPr/>
        <a:lstStyle/>
        <a:p>
          <a:endParaRPr lang="en-US"/>
        </a:p>
      </dgm:t>
    </dgm:pt>
    <dgm:pt modelId="{CBE84BCA-0C7D-4A8C-9F3C-CF46C975209F}">
      <dgm:prSet/>
      <dgm:spPr/>
      <dgm:t>
        <a:bodyPr/>
        <a:lstStyle/>
        <a:p>
          <a:r>
            <a:rPr lang="en-US"/>
            <a:t>Pre Op SpO2</a:t>
          </a:r>
        </a:p>
      </dgm:t>
    </dgm:pt>
    <dgm:pt modelId="{D2761F60-F608-49B8-B322-0F1382434048}" type="parTrans" cxnId="{D3BE3D6F-23C5-498B-AFCA-4A50AF71D4BE}">
      <dgm:prSet/>
      <dgm:spPr/>
      <dgm:t>
        <a:bodyPr/>
        <a:lstStyle/>
        <a:p>
          <a:endParaRPr lang="en-US"/>
        </a:p>
      </dgm:t>
    </dgm:pt>
    <dgm:pt modelId="{169779D6-C962-4228-80AD-0E19794EE98D}" type="sibTrans" cxnId="{D3BE3D6F-23C5-498B-AFCA-4A50AF71D4BE}">
      <dgm:prSet/>
      <dgm:spPr/>
      <dgm:t>
        <a:bodyPr/>
        <a:lstStyle/>
        <a:p>
          <a:endParaRPr lang="en-US"/>
        </a:p>
      </dgm:t>
    </dgm:pt>
    <dgm:pt modelId="{38BD074B-140C-4881-AA46-E77FFC02D32E}" type="pres">
      <dgm:prSet presAssocID="{3E3FCF04-FF73-4957-9EB8-DCDC0E4322B6}" presName="linear" presStyleCnt="0">
        <dgm:presLayoutVars>
          <dgm:animLvl val="lvl"/>
          <dgm:resizeHandles val="exact"/>
        </dgm:presLayoutVars>
      </dgm:prSet>
      <dgm:spPr/>
    </dgm:pt>
    <dgm:pt modelId="{2D85CF3C-BF2F-4C4C-ACFD-D61C1B66344F}" type="pres">
      <dgm:prSet presAssocID="{9688FB17-3F6F-46A7-A5AC-C6C8AC73A447}" presName="parentText" presStyleLbl="node1" presStyleIdx="0" presStyleCnt="12">
        <dgm:presLayoutVars>
          <dgm:chMax val="0"/>
          <dgm:bulletEnabled val="1"/>
        </dgm:presLayoutVars>
      </dgm:prSet>
      <dgm:spPr/>
    </dgm:pt>
    <dgm:pt modelId="{E0AF21B6-0AC1-4292-94CA-EBECBD8B2B48}" type="pres">
      <dgm:prSet presAssocID="{255023C0-E449-4614-9718-1CB70249A4FD}" presName="spacer" presStyleCnt="0"/>
      <dgm:spPr/>
    </dgm:pt>
    <dgm:pt modelId="{A778754F-24F6-4575-8A9F-A02E0BCA6109}" type="pres">
      <dgm:prSet presAssocID="{21278B33-38A8-4310-A5DF-CDD7EDCD8BA5}" presName="parentText" presStyleLbl="node1" presStyleIdx="1" presStyleCnt="12">
        <dgm:presLayoutVars>
          <dgm:chMax val="0"/>
          <dgm:bulletEnabled val="1"/>
        </dgm:presLayoutVars>
      </dgm:prSet>
      <dgm:spPr/>
    </dgm:pt>
    <dgm:pt modelId="{5AB4A922-2412-4A8B-A68A-5FB93B7601CF}" type="pres">
      <dgm:prSet presAssocID="{7737168A-4D84-4840-BE93-C9D8502B4F61}" presName="spacer" presStyleCnt="0"/>
      <dgm:spPr/>
    </dgm:pt>
    <dgm:pt modelId="{9EF546E6-A24D-4594-9DE4-18A43347A263}" type="pres">
      <dgm:prSet presAssocID="{07B67AC6-9425-40CE-84E1-30B450B6C230}" presName="parentText" presStyleLbl="node1" presStyleIdx="2" presStyleCnt="12">
        <dgm:presLayoutVars>
          <dgm:chMax val="0"/>
          <dgm:bulletEnabled val="1"/>
        </dgm:presLayoutVars>
      </dgm:prSet>
      <dgm:spPr/>
    </dgm:pt>
    <dgm:pt modelId="{CF4B5F68-F0FB-4B7C-8E4D-9D4E5BAAE11F}" type="pres">
      <dgm:prSet presAssocID="{D6F52DF0-7FB4-45DA-90E8-0DF46D6271C3}" presName="spacer" presStyleCnt="0"/>
      <dgm:spPr/>
    </dgm:pt>
    <dgm:pt modelId="{20005C47-5730-4CFF-AC8E-537646E6E58B}" type="pres">
      <dgm:prSet presAssocID="{C92977C0-6F28-457F-B28B-1106FD6E4AFF}" presName="parentText" presStyleLbl="node1" presStyleIdx="3" presStyleCnt="12">
        <dgm:presLayoutVars>
          <dgm:chMax val="0"/>
          <dgm:bulletEnabled val="1"/>
        </dgm:presLayoutVars>
      </dgm:prSet>
      <dgm:spPr/>
    </dgm:pt>
    <dgm:pt modelId="{06BF16A6-8202-40FD-8612-DB13567988D4}" type="pres">
      <dgm:prSet presAssocID="{7CD4823B-F1DB-444B-BCC6-B3CE351E35A0}" presName="spacer" presStyleCnt="0"/>
      <dgm:spPr/>
    </dgm:pt>
    <dgm:pt modelId="{F992D930-37BE-4DE0-A65F-4C434858889D}" type="pres">
      <dgm:prSet presAssocID="{1939FD3B-3513-48FE-929E-7B9B4E6BFD20}" presName="parentText" presStyleLbl="node1" presStyleIdx="4" presStyleCnt="12">
        <dgm:presLayoutVars>
          <dgm:chMax val="0"/>
          <dgm:bulletEnabled val="1"/>
        </dgm:presLayoutVars>
      </dgm:prSet>
      <dgm:spPr/>
    </dgm:pt>
    <dgm:pt modelId="{6FB0BCEC-4C7D-42E3-A0C4-5D028EC71DFC}" type="pres">
      <dgm:prSet presAssocID="{C6BDA7C8-8927-425A-9A81-DDA43B096C1C}" presName="spacer" presStyleCnt="0"/>
      <dgm:spPr/>
    </dgm:pt>
    <dgm:pt modelId="{C68505E2-1AA5-4B54-8930-661CFCA10177}" type="pres">
      <dgm:prSet presAssocID="{8B67E258-1E78-415D-A258-16E77EA783B2}" presName="parentText" presStyleLbl="node1" presStyleIdx="5" presStyleCnt="12">
        <dgm:presLayoutVars>
          <dgm:chMax val="0"/>
          <dgm:bulletEnabled val="1"/>
        </dgm:presLayoutVars>
      </dgm:prSet>
      <dgm:spPr/>
    </dgm:pt>
    <dgm:pt modelId="{340592AD-8375-4612-B223-44A758E5D4EA}" type="pres">
      <dgm:prSet presAssocID="{BECF2C96-5D32-476B-A9F1-BC74D7AE39B0}" presName="spacer" presStyleCnt="0"/>
      <dgm:spPr/>
    </dgm:pt>
    <dgm:pt modelId="{87BE06B3-0DAB-46F4-BCFB-6A1C46940BDE}" type="pres">
      <dgm:prSet presAssocID="{C4957643-CD53-4B45-B3EF-6F9B207FD615}" presName="parentText" presStyleLbl="node1" presStyleIdx="6" presStyleCnt="12">
        <dgm:presLayoutVars>
          <dgm:chMax val="0"/>
          <dgm:bulletEnabled val="1"/>
        </dgm:presLayoutVars>
      </dgm:prSet>
      <dgm:spPr/>
    </dgm:pt>
    <dgm:pt modelId="{04C5B082-0169-4F2C-8F5E-0BB965965F6D}" type="pres">
      <dgm:prSet presAssocID="{4DDE1D73-C14A-4682-868A-698BD7F99A4C}" presName="spacer" presStyleCnt="0"/>
      <dgm:spPr/>
    </dgm:pt>
    <dgm:pt modelId="{53A11FB9-B4AC-4035-A8A2-D3C72C96F838}" type="pres">
      <dgm:prSet presAssocID="{0B531B77-E9B4-45D5-B7E7-CC005486B6D0}" presName="parentText" presStyleLbl="node1" presStyleIdx="7" presStyleCnt="12">
        <dgm:presLayoutVars>
          <dgm:chMax val="0"/>
          <dgm:bulletEnabled val="1"/>
        </dgm:presLayoutVars>
      </dgm:prSet>
      <dgm:spPr/>
    </dgm:pt>
    <dgm:pt modelId="{8EAC6F67-881C-40F8-B55D-4F011FDF8454}" type="pres">
      <dgm:prSet presAssocID="{CAD6DFFA-7855-4FA4-9DF6-FE6EE4174237}" presName="spacer" presStyleCnt="0"/>
      <dgm:spPr/>
    </dgm:pt>
    <dgm:pt modelId="{3B27B18D-B310-4330-9CDB-917B35B8A388}" type="pres">
      <dgm:prSet presAssocID="{C315CDF3-C987-4AEE-AC81-0934A5F54AEF}" presName="parentText" presStyleLbl="node1" presStyleIdx="8" presStyleCnt="12">
        <dgm:presLayoutVars>
          <dgm:chMax val="0"/>
          <dgm:bulletEnabled val="1"/>
        </dgm:presLayoutVars>
      </dgm:prSet>
      <dgm:spPr/>
    </dgm:pt>
    <dgm:pt modelId="{908E7869-79A1-434F-9B0F-DC6DB95264DC}" type="pres">
      <dgm:prSet presAssocID="{CB1876CC-6FE3-4D72-848B-A2452223A3D7}" presName="spacer" presStyleCnt="0"/>
      <dgm:spPr/>
    </dgm:pt>
    <dgm:pt modelId="{13B77451-B385-48C3-8BE2-33F0DDD02B69}" type="pres">
      <dgm:prSet presAssocID="{7EA53532-18EC-472B-A691-459A88571914}" presName="parentText" presStyleLbl="node1" presStyleIdx="9" presStyleCnt="12">
        <dgm:presLayoutVars>
          <dgm:chMax val="0"/>
          <dgm:bulletEnabled val="1"/>
        </dgm:presLayoutVars>
      </dgm:prSet>
      <dgm:spPr/>
    </dgm:pt>
    <dgm:pt modelId="{FF9B46CB-78F3-49F8-9322-DE850646D659}" type="pres">
      <dgm:prSet presAssocID="{71CAE486-EA9A-4766-BDD8-3853A1BF37BA}" presName="spacer" presStyleCnt="0"/>
      <dgm:spPr/>
    </dgm:pt>
    <dgm:pt modelId="{20889964-DD8D-4089-BB4D-764748B4CB8D}" type="pres">
      <dgm:prSet presAssocID="{F8EFAD8E-806C-4486-94F6-106A0CC7A62A}" presName="parentText" presStyleLbl="node1" presStyleIdx="10" presStyleCnt="12">
        <dgm:presLayoutVars>
          <dgm:chMax val="0"/>
          <dgm:bulletEnabled val="1"/>
        </dgm:presLayoutVars>
      </dgm:prSet>
      <dgm:spPr/>
    </dgm:pt>
    <dgm:pt modelId="{437CA921-3E6C-4CCE-B3B3-C58D866C688D}" type="pres">
      <dgm:prSet presAssocID="{1C199164-B0AE-4C6B-BABE-36B722C0528E}" presName="spacer" presStyleCnt="0"/>
      <dgm:spPr/>
    </dgm:pt>
    <dgm:pt modelId="{C384C042-7264-4DB8-8CB8-AAE44E1A127D}" type="pres">
      <dgm:prSet presAssocID="{CBE84BCA-0C7D-4A8C-9F3C-CF46C975209F}" presName="parentText" presStyleLbl="node1" presStyleIdx="11" presStyleCnt="12">
        <dgm:presLayoutVars>
          <dgm:chMax val="0"/>
          <dgm:bulletEnabled val="1"/>
        </dgm:presLayoutVars>
      </dgm:prSet>
      <dgm:spPr/>
    </dgm:pt>
  </dgm:ptLst>
  <dgm:cxnLst>
    <dgm:cxn modelId="{3E4F8B12-DABC-431E-9D1B-07FF770808DC}" type="presOf" srcId="{1939FD3B-3513-48FE-929E-7B9B4E6BFD20}" destId="{F992D930-37BE-4DE0-A65F-4C434858889D}" srcOrd="0" destOrd="0" presId="urn:microsoft.com/office/officeart/2005/8/layout/vList2"/>
    <dgm:cxn modelId="{7EEF8E16-E497-4227-979D-6A0658F06D17}" srcId="{3E3FCF04-FF73-4957-9EB8-DCDC0E4322B6}" destId="{F8EFAD8E-806C-4486-94F6-106A0CC7A62A}" srcOrd="10" destOrd="0" parTransId="{AD13AD0F-BE5C-4E9D-94B8-6B43A86250A1}" sibTransId="{1C199164-B0AE-4C6B-BABE-36B722C0528E}"/>
    <dgm:cxn modelId="{3F5D3F29-842B-4454-8E08-5298416AF875}" srcId="{3E3FCF04-FF73-4957-9EB8-DCDC0E4322B6}" destId="{1939FD3B-3513-48FE-929E-7B9B4E6BFD20}" srcOrd="4" destOrd="0" parTransId="{F2E0014F-55E4-43B5-BC06-136C2EA0C25C}" sibTransId="{C6BDA7C8-8927-425A-9A81-DDA43B096C1C}"/>
    <dgm:cxn modelId="{C3C3532F-38C0-421F-AE11-35B51B992C28}" type="presOf" srcId="{8B67E258-1E78-415D-A258-16E77EA783B2}" destId="{C68505E2-1AA5-4B54-8930-661CFCA10177}" srcOrd="0" destOrd="0" presId="urn:microsoft.com/office/officeart/2005/8/layout/vList2"/>
    <dgm:cxn modelId="{94C0D231-C3E4-4E04-9346-62B09DA65F6C}" srcId="{3E3FCF04-FF73-4957-9EB8-DCDC0E4322B6}" destId="{7EA53532-18EC-472B-A691-459A88571914}" srcOrd="9" destOrd="0" parTransId="{019D80E9-C3FF-4580-A25A-363F89271ECB}" sibTransId="{71CAE486-EA9A-4766-BDD8-3853A1BF37BA}"/>
    <dgm:cxn modelId="{77BF3D3D-E835-4B3C-BF74-D7F3D7CA30FD}" type="presOf" srcId="{07B67AC6-9425-40CE-84E1-30B450B6C230}" destId="{9EF546E6-A24D-4594-9DE4-18A43347A263}" srcOrd="0" destOrd="0" presId="urn:microsoft.com/office/officeart/2005/8/layout/vList2"/>
    <dgm:cxn modelId="{937A1341-F0CC-45AF-9EE3-9FF2E9F11A0C}" type="presOf" srcId="{C4957643-CD53-4B45-B3EF-6F9B207FD615}" destId="{87BE06B3-0DAB-46F4-BCFB-6A1C46940BDE}" srcOrd="0" destOrd="0" presId="urn:microsoft.com/office/officeart/2005/8/layout/vList2"/>
    <dgm:cxn modelId="{62E51E62-F658-49E2-AF12-3B419B8F9C7B}" srcId="{3E3FCF04-FF73-4957-9EB8-DCDC0E4322B6}" destId="{C315CDF3-C987-4AEE-AC81-0934A5F54AEF}" srcOrd="8" destOrd="0" parTransId="{F7DCA245-9B58-4133-BD1E-97CAEC9D84B8}" sibTransId="{CB1876CC-6FE3-4D72-848B-A2452223A3D7}"/>
    <dgm:cxn modelId="{1EE77168-8B69-40D2-AFCF-CFD1C958B86D}" srcId="{3E3FCF04-FF73-4957-9EB8-DCDC0E4322B6}" destId="{C92977C0-6F28-457F-B28B-1106FD6E4AFF}" srcOrd="3" destOrd="0" parTransId="{8090A120-ECA6-4653-9239-07DB67211D0E}" sibTransId="{7CD4823B-F1DB-444B-BCC6-B3CE351E35A0}"/>
    <dgm:cxn modelId="{A26FBD4D-1B3D-47A4-8D27-80E2C794C647}" type="presOf" srcId="{3E3FCF04-FF73-4957-9EB8-DCDC0E4322B6}" destId="{38BD074B-140C-4881-AA46-E77FFC02D32E}" srcOrd="0" destOrd="0" presId="urn:microsoft.com/office/officeart/2005/8/layout/vList2"/>
    <dgm:cxn modelId="{D3BE3D6F-23C5-498B-AFCA-4A50AF71D4BE}" srcId="{3E3FCF04-FF73-4957-9EB8-DCDC0E4322B6}" destId="{CBE84BCA-0C7D-4A8C-9F3C-CF46C975209F}" srcOrd="11" destOrd="0" parTransId="{D2761F60-F608-49B8-B322-0F1382434048}" sibTransId="{169779D6-C962-4228-80AD-0E19794EE98D}"/>
    <dgm:cxn modelId="{48425657-B10E-4573-AFB8-328328A51C1F}" srcId="{3E3FCF04-FF73-4957-9EB8-DCDC0E4322B6}" destId="{9688FB17-3F6F-46A7-A5AC-C6C8AC73A447}" srcOrd="0" destOrd="0" parTransId="{BD37B1BD-B94E-496F-96B7-21A3E28BC52D}" sibTransId="{255023C0-E449-4614-9718-1CB70249A4FD}"/>
    <dgm:cxn modelId="{974B4059-FB4A-4982-85EC-EF9D626BC4CA}" type="presOf" srcId="{C315CDF3-C987-4AEE-AC81-0934A5F54AEF}" destId="{3B27B18D-B310-4330-9CDB-917B35B8A388}" srcOrd="0" destOrd="0" presId="urn:microsoft.com/office/officeart/2005/8/layout/vList2"/>
    <dgm:cxn modelId="{52735599-1C4A-475F-B03D-D2CDB04AE3C3}" type="presOf" srcId="{CBE84BCA-0C7D-4A8C-9F3C-CF46C975209F}" destId="{C384C042-7264-4DB8-8CB8-AAE44E1A127D}" srcOrd="0" destOrd="0" presId="urn:microsoft.com/office/officeart/2005/8/layout/vList2"/>
    <dgm:cxn modelId="{AC81FFAA-6EF8-4E56-9120-02C3D00BC8AB}" srcId="{3E3FCF04-FF73-4957-9EB8-DCDC0E4322B6}" destId="{07B67AC6-9425-40CE-84E1-30B450B6C230}" srcOrd="2" destOrd="0" parTransId="{6B7D2535-5966-45DB-894F-D7BDAA4200E0}" sibTransId="{D6F52DF0-7FB4-45DA-90E8-0DF46D6271C3}"/>
    <dgm:cxn modelId="{BA4933B1-87BE-4DCB-B2E7-F137B155C095}" srcId="{3E3FCF04-FF73-4957-9EB8-DCDC0E4322B6}" destId="{0B531B77-E9B4-45D5-B7E7-CC005486B6D0}" srcOrd="7" destOrd="0" parTransId="{E7ED790F-BB3A-43EA-8DA3-59B372CE7C07}" sibTransId="{CAD6DFFA-7855-4FA4-9DF6-FE6EE4174237}"/>
    <dgm:cxn modelId="{7E5FBFBF-C09B-4DE4-B8FA-4D211331AC01}" type="presOf" srcId="{7EA53532-18EC-472B-A691-459A88571914}" destId="{13B77451-B385-48C3-8BE2-33F0DDD02B69}" srcOrd="0" destOrd="0" presId="urn:microsoft.com/office/officeart/2005/8/layout/vList2"/>
    <dgm:cxn modelId="{A60379C4-AF77-438A-9EA8-523D7F8E6231}" type="presOf" srcId="{C92977C0-6F28-457F-B28B-1106FD6E4AFF}" destId="{20005C47-5730-4CFF-AC8E-537646E6E58B}" srcOrd="0" destOrd="0" presId="urn:microsoft.com/office/officeart/2005/8/layout/vList2"/>
    <dgm:cxn modelId="{D42A08C5-08E2-4263-855C-68A0018DAF82}" type="presOf" srcId="{21278B33-38A8-4310-A5DF-CDD7EDCD8BA5}" destId="{A778754F-24F6-4575-8A9F-A02E0BCA6109}" srcOrd="0" destOrd="0" presId="urn:microsoft.com/office/officeart/2005/8/layout/vList2"/>
    <dgm:cxn modelId="{ABABDBC8-DA4D-4088-8492-7C61D6E67559}" type="presOf" srcId="{F8EFAD8E-806C-4486-94F6-106A0CC7A62A}" destId="{20889964-DD8D-4089-BB4D-764748B4CB8D}" srcOrd="0" destOrd="0" presId="urn:microsoft.com/office/officeart/2005/8/layout/vList2"/>
    <dgm:cxn modelId="{D36936D3-0014-43C6-99D4-21205C6BD071}" type="presOf" srcId="{0B531B77-E9B4-45D5-B7E7-CC005486B6D0}" destId="{53A11FB9-B4AC-4035-A8A2-D3C72C96F838}" srcOrd="0" destOrd="0" presId="urn:microsoft.com/office/officeart/2005/8/layout/vList2"/>
    <dgm:cxn modelId="{93A60FE4-D47A-4687-82C9-7B97042A0F70}" srcId="{3E3FCF04-FF73-4957-9EB8-DCDC0E4322B6}" destId="{8B67E258-1E78-415D-A258-16E77EA783B2}" srcOrd="5" destOrd="0" parTransId="{A1802EAF-CC6C-41D6-AB55-2C530DFB4905}" sibTransId="{BECF2C96-5D32-476B-A9F1-BC74D7AE39B0}"/>
    <dgm:cxn modelId="{206AF4EA-EAA1-40E6-A701-8B15799540DF}" type="presOf" srcId="{9688FB17-3F6F-46A7-A5AC-C6C8AC73A447}" destId="{2D85CF3C-BF2F-4C4C-ACFD-D61C1B66344F}" srcOrd="0" destOrd="0" presId="urn:microsoft.com/office/officeart/2005/8/layout/vList2"/>
    <dgm:cxn modelId="{F3A1E0EE-4A48-43BD-9914-C3BE4A9E56A2}" srcId="{3E3FCF04-FF73-4957-9EB8-DCDC0E4322B6}" destId="{C4957643-CD53-4B45-B3EF-6F9B207FD615}" srcOrd="6" destOrd="0" parTransId="{9F75643F-452E-440B-B663-AC832EEE5316}" sibTransId="{4DDE1D73-C14A-4682-868A-698BD7F99A4C}"/>
    <dgm:cxn modelId="{118536F9-B7F9-45EC-9B9A-C21E5F0CD441}" srcId="{3E3FCF04-FF73-4957-9EB8-DCDC0E4322B6}" destId="{21278B33-38A8-4310-A5DF-CDD7EDCD8BA5}" srcOrd="1" destOrd="0" parTransId="{B7916162-93E0-480A-AD65-B414AE563DCB}" sibTransId="{7737168A-4D84-4840-BE93-C9D8502B4F61}"/>
    <dgm:cxn modelId="{B737AF03-7E7F-4706-9AD6-52DAD66B05E5}" type="presParOf" srcId="{38BD074B-140C-4881-AA46-E77FFC02D32E}" destId="{2D85CF3C-BF2F-4C4C-ACFD-D61C1B66344F}" srcOrd="0" destOrd="0" presId="urn:microsoft.com/office/officeart/2005/8/layout/vList2"/>
    <dgm:cxn modelId="{3FE14E41-2FB1-4BCD-8B9E-984AAFBD982F}" type="presParOf" srcId="{38BD074B-140C-4881-AA46-E77FFC02D32E}" destId="{E0AF21B6-0AC1-4292-94CA-EBECBD8B2B48}" srcOrd="1" destOrd="0" presId="urn:microsoft.com/office/officeart/2005/8/layout/vList2"/>
    <dgm:cxn modelId="{3BE41069-7982-4174-8274-D06FC44895E8}" type="presParOf" srcId="{38BD074B-140C-4881-AA46-E77FFC02D32E}" destId="{A778754F-24F6-4575-8A9F-A02E0BCA6109}" srcOrd="2" destOrd="0" presId="urn:microsoft.com/office/officeart/2005/8/layout/vList2"/>
    <dgm:cxn modelId="{6CAC2A5D-1442-4B31-8E2B-01C7926DB13D}" type="presParOf" srcId="{38BD074B-140C-4881-AA46-E77FFC02D32E}" destId="{5AB4A922-2412-4A8B-A68A-5FB93B7601CF}" srcOrd="3" destOrd="0" presId="urn:microsoft.com/office/officeart/2005/8/layout/vList2"/>
    <dgm:cxn modelId="{7915297A-37ED-45E6-8553-14F9CCEE6D8D}" type="presParOf" srcId="{38BD074B-140C-4881-AA46-E77FFC02D32E}" destId="{9EF546E6-A24D-4594-9DE4-18A43347A263}" srcOrd="4" destOrd="0" presId="urn:microsoft.com/office/officeart/2005/8/layout/vList2"/>
    <dgm:cxn modelId="{873838FD-1212-4316-BA5C-E729547FBF21}" type="presParOf" srcId="{38BD074B-140C-4881-AA46-E77FFC02D32E}" destId="{CF4B5F68-F0FB-4B7C-8E4D-9D4E5BAAE11F}" srcOrd="5" destOrd="0" presId="urn:microsoft.com/office/officeart/2005/8/layout/vList2"/>
    <dgm:cxn modelId="{82379316-A944-46A2-BEEB-9E0C37CFEAF2}" type="presParOf" srcId="{38BD074B-140C-4881-AA46-E77FFC02D32E}" destId="{20005C47-5730-4CFF-AC8E-537646E6E58B}" srcOrd="6" destOrd="0" presId="urn:microsoft.com/office/officeart/2005/8/layout/vList2"/>
    <dgm:cxn modelId="{FD70D78B-8224-40FE-A674-62FFC1260AA7}" type="presParOf" srcId="{38BD074B-140C-4881-AA46-E77FFC02D32E}" destId="{06BF16A6-8202-40FD-8612-DB13567988D4}" srcOrd="7" destOrd="0" presId="urn:microsoft.com/office/officeart/2005/8/layout/vList2"/>
    <dgm:cxn modelId="{64A23010-C4E0-435B-912E-CF2A55A78798}" type="presParOf" srcId="{38BD074B-140C-4881-AA46-E77FFC02D32E}" destId="{F992D930-37BE-4DE0-A65F-4C434858889D}" srcOrd="8" destOrd="0" presId="urn:microsoft.com/office/officeart/2005/8/layout/vList2"/>
    <dgm:cxn modelId="{98E595F0-086A-4EFE-A409-4570E906F8D3}" type="presParOf" srcId="{38BD074B-140C-4881-AA46-E77FFC02D32E}" destId="{6FB0BCEC-4C7D-42E3-A0C4-5D028EC71DFC}" srcOrd="9" destOrd="0" presId="urn:microsoft.com/office/officeart/2005/8/layout/vList2"/>
    <dgm:cxn modelId="{C996E9BB-4D9C-47FB-B0EB-E65E42B106BC}" type="presParOf" srcId="{38BD074B-140C-4881-AA46-E77FFC02D32E}" destId="{C68505E2-1AA5-4B54-8930-661CFCA10177}" srcOrd="10" destOrd="0" presId="urn:microsoft.com/office/officeart/2005/8/layout/vList2"/>
    <dgm:cxn modelId="{10FB7DC2-C2A0-4369-83D8-45C0E8EB8B42}" type="presParOf" srcId="{38BD074B-140C-4881-AA46-E77FFC02D32E}" destId="{340592AD-8375-4612-B223-44A758E5D4EA}" srcOrd="11" destOrd="0" presId="urn:microsoft.com/office/officeart/2005/8/layout/vList2"/>
    <dgm:cxn modelId="{7A72A138-9161-442D-BF6D-44B36D909984}" type="presParOf" srcId="{38BD074B-140C-4881-AA46-E77FFC02D32E}" destId="{87BE06B3-0DAB-46F4-BCFB-6A1C46940BDE}" srcOrd="12" destOrd="0" presId="urn:microsoft.com/office/officeart/2005/8/layout/vList2"/>
    <dgm:cxn modelId="{0C8BD48D-D935-436E-8A6C-65DECF4716AC}" type="presParOf" srcId="{38BD074B-140C-4881-AA46-E77FFC02D32E}" destId="{04C5B082-0169-4F2C-8F5E-0BB965965F6D}" srcOrd="13" destOrd="0" presId="urn:microsoft.com/office/officeart/2005/8/layout/vList2"/>
    <dgm:cxn modelId="{71898F8E-EA22-4B49-85B8-D00E2A89AC5A}" type="presParOf" srcId="{38BD074B-140C-4881-AA46-E77FFC02D32E}" destId="{53A11FB9-B4AC-4035-A8A2-D3C72C96F838}" srcOrd="14" destOrd="0" presId="urn:microsoft.com/office/officeart/2005/8/layout/vList2"/>
    <dgm:cxn modelId="{AAD87B6E-B96F-40B3-A136-0009FD93C33F}" type="presParOf" srcId="{38BD074B-140C-4881-AA46-E77FFC02D32E}" destId="{8EAC6F67-881C-40F8-B55D-4F011FDF8454}" srcOrd="15" destOrd="0" presId="urn:microsoft.com/office/officeart/2005/8/layout/vList2"/>
    <dgm:cxn modelId="{0B292E3D-726E-41B2-91FF-C156480DACE9}" type="presParOf" srcId="{38BD074B-140C-4881-AA46-E77FFC02D32E}" destId="{3B27B18D-B310-4330-9CDB-917B35B8A388}" srcOrd="16" destOrd="0" presId="urn:microsoft.com/office/officeart/2005/8/layout/vList2"/>
    <dgm:cxn modelId="{6868B7E4-17F0-450A-888E-355BDD9CB164}" type="presParOf" srcId="{38BD074B-140C-4881-AA46-E77FFC02D32E}" destId="{908E7869-79A1-434F-9B0F-DC6DB95264DC}" srcOrd="17" destOrd="0" presId="urn:microsoft.com/office/officeart/2005/8/layout/vList2"/>
    <dgm:cxn modelId="{762729DC-2F93-4ADE-8946-292023441632}" type="presParOf" srcId="{38BD074B-140C-4881-AA46-E77FFC02D32E}" destId="{13B77451-B385-48C3-8BE2-33F0DDD02B69}" srcOrd="18" destOrd="0" presId="urn:microsoft.com/office/officeart/2005/8/layout/vList2"/>
    <dgm:cxn modelId="{9B3AB7D5-0A73-4823-B0BE-965C13010AFD}" type="presParOf" srcId="{38BD074B-140C-4881-AA46-E77FFC02D32E}" destId="{FF9B46CB-78F3-49F8-9322-DE850646D659}" srcOrd="19" destOrd="0" presId="urn:microsoft.com/office/officeart/2005/8/layout/vList2"/>
    <dgm:cxn modelId="{46E63225-8AD5-4B69-8CE8-EA5605B85D42}" type="presParOf" srcId="{38BD074B-140C-4881-AA46-E77FFC02D32E}" destId="{20889964-DD8D-4089-BB4D-764748B4CB8D}" srcOrd="20" destOrd="0" presId="urn:microsoft.com/office/officeart/2005/8/layout/vList2"/>
    <dgm:cxn modelId="{C96891EC-A58C-4E17-9DD2-14A4909BE2D9}" type="presParOf" srcId="{38BD074B-140C-4881-AA46-E77FFC02D32E}" destId="{437CA921-3E6C-4CCE-B3B3-C58D866C688D}" srcOrd="21" destOrd="0" presId="urn:microsoft.com/office/officeart/2005/8/layout/vList2"/>
    <dgm:cxn modelId="{F221A0C3-C488-44A0-B3CE-F0396A1C40B4}" type="presParOf" srcId="{38BD074B-140C-4881-AA46-E77FFC02D32E}" destId="{C384C042-7264-4DB8-8CB8-AAE44E1A127D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7F1A59-37C2-45F8-95CD-259B3CF8F0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61248A-C6C4-4B21-A08E-BBC854CF111A}">
      <dgm:prSet/>
      <dgm:spPr/>
      <dgm:t>
        <a:bodyPr/>
        <a:lstStyle/>
        <a:p>
          <a:r>
            <a:rPr lang="en-US"/>
            <a:t>COPD</a:t>
          </a:r>
        </a:p>
      </dgm:t>
    </dgm:pt>
    <dgm:pt modelId="{E1CF5CBF-8EF2-4A60-9AAC-F532F82B9EB7}" type="parTrans" cxnId="{6A3641F6-21F0-4873-8CD2-FF0B132A6B6A}">
      <dgm:prSet/>
      <dgm:spPr/>
      <dgm:t>
        <a:bodyPr/>
        <a:lstStyle/>
        <a:p>
          <a:endParaRPr lang="en-US"/>
        </a:p>
      </dgm:t>
    </dgm:pt>
    <dgm:pt modelId="{4BC73B78-9F86-4FA7-8120-F0121ADFA109}" type="sibTrans" cxnId="{6A3641F6-21F0-4873-8CD2-FF0B132A6B6A}">
      <dgm:prSet/>
      <dgm:spPr/>
      <dgm:t>
        <a:bodyPr/>
        <a:lstStyle/>
        <a:p>
          <a:endParaRPr lang="en-US"/>
        </a:p>
      </dgm:t>
    </dgm:pt>
    <dgm:pt modelId="{ABB3EB11-5D91-4D3A-9985-41C935B8DE87}">
      <dgm:prSet/>
      <dgm:spPr/>
      <dgm:t>
        <a:bodyPr/>
        <a:lstStyle/>
        <a:p>
          <a:r>
            <a:rPr lang="en-US"/>
            <a:t>CHF</a:t>
          </a:r>
        </a:p>
      </dgm:t>
    </dgm:pt>
    <dgm:pt modelId="{C740A7EC-857E-4E2B-BC04-F365F4DF9807}" type="parTrans" cxnId="{13EEFC1C-4872-4E7E-9DCF-70B964ED0ADC}">
      <dgm:prSet/>
      <dgm:spPr/>
      <dgm:t>
        <a:bodyPr/>
        <a:lstStyle/>
        <a:p>
          <a:endParaRPr lang="en-US"/>
        </a:p>
      </dgm:t>
    </dgm:pt>
    <dgm:pt modelId="{ABE30A9E-90EC-4F5D-98BB-23F14862A2AA}" type="sibTrans" cxnId="{13EEFC1C-4872-4E7E-9DCF-70B964ED0ADC}">
      <dgm:prSet/>
      <dgm:spPr/>
      <dgm:t>
        <a:bodyPr/>
        <a:lstStyle/>
        <a:p>
          <a:endParaRPr lang="en-US"/>
        </a:p>
      </dgm:t>
    </dgm:pt>
    <dgm:pt modelId="{DC000F1F-CAEC-4430-981D-71E9569E2813}">
      <dgm:prSet/>
      <dgm:spPr/>
      <dgm:t>
        <a:bodyPr/>
        <a:lstStyle/>
        <a:p>
          <a:r>
            <a:rPr lang="en-US"/>
            <a:t>Chronic Liver Disease</a:t>
          </a:r>
        </a:p>
      </dgm:t>
    </dgm:pt>
    <dgm:pt modelId="{5C5B5150-7A9C-478B-B85E-C2C7654C5DD5}" type="parTrans" cxnId="{DCDB8039-6B87-488D-A798-652FB9609793}">
      <dgm:prSet/>
      <dgm:spPr/>
      <dgm:t>
        <a:bodyPr/>
        <a:lstStyle/>
        <a:p>
          <a:endParaRPr lang="en-US"/>
        </a:p>
      </dgm:t>
    </dgm:pt>
    <dgm:pt modelId="{1E9A1477-7EC9-4F65-A52F-1F688C57C203}" type="sibTrans" cxnId="{DCDB8039-6B87-488D-A798-652FB9609793}">
      <dgm:prSet/>
      <dgm:spPr/>
      <dgm:t>
        <a:bodyPr/>
        <a:lstStyle/>
        <a:p>
          <a:endParaRPr lang="en-US"/>
        </a:p>
      </dgm:t>
    </dgm:pt>
    <dgm:pt modelId="{CE6AC90C-5732-4013-B77C-EDF454BCBBC8}">
      <dgm:prSet/>
      <dgm:spPr/>
      <dgm:t>
        <a:bodyPr/>
        <a:lstStyle/>
        <a:p>
          <a:r>
            <a:rPr lang="en-US"/>
            <a:t>OSA</a:t>
          </a:r>
        </a:p>
      </dgm:t>
    </dgm:pt>
    <dgm:pt modelId="{7AD10DE0-E22D-4D38-A819-DC58F5BB8707}" type="parTrans" cxnId="{7AF2DC01-366C-4E24-9A6E-A53DED817C9E}">
      <dgm:prSet/>
      <dgm:spPr/>
      <dgm:t>
        <a:bodyPr/>
        <a:lstStyle/>
        <a:p>
          <a:endParaRPr lang="en-US"/>
        </a:p>
      </dgm:t>
    </dgm:pt>
    <dgm:pt modelId="{A0A5F08A-D1C9-4E75-9F4F-F35EFB16D391}" type="sibTrans" cxnId="{7AF2DC01-366C-4E24-9A6E-A53DED817C9E}">
      <dgm:prSet/>
      <dgm:spPr/>
      <dgm:t>
        <a:bodyPr/>
        <a:lstStyle/>
        <a:p>
          <a:endParaRPr lang="en-US"/>
        </a:p>
      </dgm:t>
    </dgm:pt>
    <dgm:pt modelId="{80B25573-4A99-4746-86A7-F80A3B811CB3}">
      <dgm:prSet/>
      <dgm:spPr/>
      <dgm:t>
        <a:bodyPr/>
        <a:lstStyle/>
        <a:p>
          <a:r>
            <a:rPr lang="en-US"/>
            <a:t>Smoking</a:t>
          </a:r>
        </a:p>
      </dgm:t>
    </dgm:pt>
    <dgm:pt modelId="{37F6A2F1-FC05-410C-AEA4-387D0BE1D464}" type="parTrans" cxnId="{A679B94E-CC68-434D-9A91-FA70E4517943}">
      <dgm:prSet/>
      <dgm:spPr/>
      <dgm:t>
        <a:bodyPr/>
        <a:lstStyle/>
        <a:p>
          <a:endParaRPr lang="en-US"/>
        </a:p>
      </dgm:t>
    </dgm:pt>
    <dgm:pt modelId="{F0229888-14D5-4B34-AF56-2DABBFC92928}" type="sibTrans" cxnId="{A679B94E-CC68-434D-9A91-FA70E4517943}">
      <dgm:prSet/>
      <dgm:spPr/>
      <dgm:t>
        <a:bodyPr/>
        <a:lstStyle/>
        <a:p>
          <a:endParaRPr lang="en-US"/>
        </a:p>
      </dgm:t>
    </dgm:pt>
    <dgm:pt modelId="{819556A0-F810-4852-95F9-B9078E543ADB}">
      <dgm:prSet/>
      <dgm:spPr/>
      <dgm:t>
        <a:bodyPr/>
        <a:lstStyle/>
        <a:p>
          <a:r>
            <a:rPr lang="en-US"/>
            <a:t>Pre-Op Anemia</a:t>
          </a:r>
        </a:p>
      </dgm:t>
    </dgm:pt>
    <dgm:pt modelId="{A99B8330-5622-43CB-AB4F-6C038472F0A4}" type="parTrans" cxnId="{8FBDDF6E-6860-4EA5-AECE-4BA0B48CA37D}">
      <dgm:prSet/>
      <dgm:spPr/>
      <dgm:t>
        <a:bodyPr/>
        <a:lstStyle/>
        <a:p>
          <a:endParaRPr lang="en-US"/>
        </a:p>
      </dgm:t>
    </dgm:pt>
    <dgm:pt modelId="{DF0E1F8F-C7A4-4BC3-8B0B-78551D41CC0E}" type="sibTrans" cxnId="{8FBDDF6E-6860-4EA5-AECE-4BA0B48CA37D}">
      <dgm:prSet/>
      <dgm:spPr/>
      <dgm:t>
        <a:bodyPr/>
        <a:lstStyle/>
        <a:p>
          <a:endParaRPr lang="en-US"/>
        </a:p>
      </dgm:t>
    </dgm:pt>
    <dgm:pt modelId="{91A97477-E6D7-4602-8A61-A996AAC5F308}" type="pres">
      <dgm:prSet presAssocID="{007F1A59-37C2-45F8-95CD-259B3CF8F0EB}" presName="linear" presStyleCnt="0">
        <dgm:presLayoutVars>
          <dgm:animLvl val="lvl"/>
          <dgm:resizeHandles val="exact"/>
        </dgm:presLayoutVars>
      </dgm:prSet>
      <dgm:spPr/>
    </dgm:pt>
    <dgm:pt modelId="{431CA8F8-AD84-40FB-804C-0B147AEA43DD}" type="pres">
      <dgm:prSet presAssocID="{4F61248A-C6C4-4B21-A08E-BBC854CF111A}" presName="parentText" presStyleLbl="node1" presStyleIdx="0" presStyleCnt="6" custLinFactY="6296" custLinFactNeighborY="100000">
        <dgm:presLayoutVars>
          <dgm:chMax val="0"/>
          <dgm:bulletEnabled val="1"/>
        </dgm:presLayoutVars>
      </dgm:prSet>
      <dgm:spPr/>
    </dgm:pt>
    <dgm:pt modelId="{525B3E4D-E4CE-4D40-AD6F-505AF24C626E}" type="pres">
      <dgm:prSet presAssocID="{4BC73B78-9F86-4FA7-8120-F0121ADFA109}" presName="spacer" presStyleCnt="0"/>
      <dgm:spPr/>
    </dgm:pt>
    <dgm:pt modelId="{AFA3A65F-C37A-47A9-8FC1-C159EFB8BB0D}" type="pres">
      <dgm:prSet presAssocID="{ABB3EB11-5D91-4D3A-9985-41C935B8DE8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F076B2E-C594-492D-ACAD-82010712046B}" type="pres">
      <dgm:prSet presAssocID="{ABE30A9E-90EC-4F5D-98BB-23F14862A2AA}" presName="spacer" presStyleCnt="0"/>
      <dgm:spPr/>
    </dgm:pt>
    <dgm:pt modelId="{2A519CFD-6244-40CC-85EC-0C3794B26EEC}" type="pres">
      <dgm:prSet presAssocID="{DC000F1F-CAEC-4430-981D-71E9569E2813}" presName="parentText" presStyleLbl="node1" presStyleIdx="2" presStyleCnt="6" custLinFactNeighborX="475" custLinFactNeighborY="30471">
        <dgm:presLayoutVars>
          <dgm:chMax val="0"/>
          <dgm:bulletEnabled val="1"/>
        </dgm:presLayoutVars>
      </dgm:prSet>
      <dgm:spPr/>
    </dgm:pt>
    <dgm:pt modelId="{5E91BB22-0847-461E-8A2A-72AA8334FD7D}" type="pres">
      <dgm:prSet presAssocID="{1E9A1477-7EC9-4F65-A52F-1F688C57C203}" presName="spacer" presStyleCnt="0"/>
      <dgm:spPr/>
    </dgm:pt>
    <dgm:pt modelId="{711BCA17-EDC5-4EBA-AF2A-7E0175537E8D}" type="pres">
      <dgm:prSet presAssocID="{CE6AC90C-5732-4013-B77C-EDF454BCBBC8}" presName="parentText" presStyleLbl="node1" presStyleIdx="3" presStyleCnt="6" custAng="0">
        <dgm:presLayoutVars>
          <dgm:chMax val="0"/>
          <dgm:bulletEnabled val="1"/>
        </dgm:presLayoutVars>
      </dgm:prSet>
      <dgm:spPr/>
    </dgm:pt>
    <dgm:pt modelId="{B6172729-0F02-4C99-9524-030C15B84EB7}" type="pres">
      <dgm:prSet presAssocID="{A0A5F08A-D1C9-4E75-9F4F-F35EFB16D391}" presName="spacer" presStyleCnt="0"/>
      <dgm:spPr/>
    </dgm:pt>
    <dgm:pt modelId="{D16126A8-C694-459B-A83C-735E2716C313}" type="pres">
      <dgm:prSet presAssocID="{80B25573-4A99-4746-86A7-F80A3B811CB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6C575B5-C7A7-4520-8211-92F9D79CAA0E}" type="pres">
      <dgm:prSet presAssocID="{F0229888-14D5-4B34-AF56-2DABBFC92928}" presName="spacer" presStyleCnt="0"/>
      <dgm:spPr/>
    </dgm:pt>
    <dgm:pt modelId="{BAD9D1A6-7AA2-4828-B671-F0D17A080689}" type="pres">
      <dgm:prSet presAssocID="{819556A0-F810-4852-95F9-B9078E543AD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AF2DC01-366C-4E24-9A6E-A53DED817C9E}" srcId="{007F1A59-37C2-45F8-95CD-259B3CF8F0EB}" destId="{CE6AC90C-5732-4013-B77C-EDF454BCBBC8}" srcOrd="3" destOrd="0" parTransId="{7AD10DE0-E22D-4D38-A819-DC58F5BB8707}" sibTransId="{A0A5F08A-D1C9-4E75-9F4F-F35EFB16D391}"/>
    <dgm:cxn modelId="{11F5C40F-4CFC-4377-8D53-BEA83CA4CD2A}" type="presOf" srcId="{CE6AC90C-5732-4013-B77C-EDF454BCBBC8}" destId="{711BCA17-EDC5-4EBA-AF2A-7E0175537E8D}" srcOrd="0" destOrd="0" presId="urn:microsoft.com/office/officeart/2005/8/layout/vList2"/>
    <dgm:cxn modelId="{13EEFC1C-4872-4E7E-9DCF-70B964ED0ADC}" srcId="{007F1A59-37C2-45F8-95CD-259B3CF8F0EB}" destId="{ABB3EB11-5D91-4D3A-9985-41C935B8DE87}" srcOrd="1" destOrd="0" parTransId="{C740A7EC-857E-4E2B-BC04-F365F4DF9807}" sibTransId="{ABE30A9E-90EC-4F5D-98BB-23F14862A2AA}"/>
    <dgm:cxn modelId="{DCDB8039-6B87-488D-A798-652FB9609793}" srcId="{007F1A59-37C2-45F8-95CD-259B3CF8F0EB}" destId="{DC000F1F-CAEC-4430-981D-71E9569E2813}" srcOrd="2" destOrd="0" parTransId="{5C5B5150-7A9C-478B-B85E-C2C7654C5DD5}" sibTransId="{1E9A1477-7EC9-4F65-A52F-1F688C57C203}"/>
    <dgm:cxn modelId="{28B05F4D-8160-4697-9D17-D66A9733D43E}" type="presOf" srcId="{819556A0-F810-4852-95F9-B9078E543ADB}" destId="{BAD9D1A6-7AA2-4828-B671-F0D17A080689}" srcOrd="0" destOrd="0" presId="urn:microsoft.com/office/officeart/2005/8/layout/vList2"/>
    <dgm:cxn modelId="{A679B94E-CC68-434D-9A91-FA70E4517943}" srcId="{007F1A59-37C2-45F8-95CD-259B3CF8F0EB}" destId="{80B25573-4A99-4746-86A7-F80A3B811CB3}" srcOrd="4" destOrd="0" parTransId="{37F6A2F1-FC05-410C-AEA4-387D0BE1D464}" sibTransId="{F0229888-14D5-4B34-AF56-2DABBFC92928}"/>
    <dgm:cxn modelId="{8FBDDF6E-6860-4EA5-AECE-4BA0B48CA37D}" srcId="{007F1A59-37C2-45F8-95CD-259B3CF8F0EB}" destId="{819556A0-F810-4852-95F9-B9078E543ADB}" srcOrd="5" destOrd="0" parTransId="{A99B8330-5622-43CB-AB4F-6C038472F0A4}" sibTransId="{DF0E1F8F-C7A4-4BC3-8B0B-78551D41CC0E}"/>
    <dgm:cxn modelId="{4EC85D94-D2EC-46CC-AC83-A3AAB18771D0}" type="presOf" srcId="{4F61248A-C6C4-4B21-A08E-BBC854CF111A}" destId="{431CA8F8-AD84-40FB-804C-0B147AEA43DD}" srcOrd="0" destOrd="0" presId="urn:microsoft.com/office/officeart/2005/8/layout/vList2"/>
    <dgm:cxn modelId="{0246FAC0-A683-45E1-A714-F45889416CA4}" type="presOf" srcId="{ABB3EB11-5D91-4D3A-9985-41C935B8DE87}" destId="{AFA3A65F-C37A-47A9-8FC1-C159EFB8BB0D}" srcOrd="0" destOrd="0" presId="urn:microsoft.com/office/officeart/2005/8/layout/vList2"/>
    <dgm:cxn modelId="{6E647CC5-0789-4D60-A70E-2C22F1A9E4DA}" type="presOf" srcId="{007F1A59-37C2-45F8-95CD-259B3CF8F0EB}" destId="{91A97477-E6D7-4602-8A61-A996AAC5F308}" srcOrd="0" destOrd="0" presId="urn:microsoft.com/office/officeart/2005/8/layout/vList2"/>
    <dgm:cxn modelId="{65246CC9-B4A7-4B18-892B-953959FA7D0C}" type="presOf" srcId="{DC000F1F-CAEC-4430-981D-71E9569E2813}" destId="{2A519CFD-6244-40CC-85EC-0C3794B26EEC}" srcOrd="0" destOrd="0" presId="urn:microsoft.com/office/officeart/2005/8/layout/vList2"/>
    <dgm:cxn modelId="{82148EDB-C520-436C-BDB3-DBBD4C81EB33}" type="presOf" srcId="{80B25573-4A99-4746-86A7-F80A3B811CB3}" destId="{D16126A8-C694-459B-A83C-735E2716C313}" srcOrd="0" destOrd="0" presId="urn:microsoft.com/office/officeart/2005/8/layout/vList2"/>
    <dgm:cxn modelId="{6A3641F6-21F0-4873-8CD2-FF0B132A6B6A}" srcId="{007F1A59-37C2-45F8-95CD-259B3CF8F0EB}" destId="{4F61248A-C6C4-4B21-A08E-BBC854CF111A}" srcOrd="0" destOrd="0" parTransId="{E1CF5CBF-8EF2-4A60-9AAC-F532F82B9EB7}" sibTransId="{4BC73B78-9F86-4FA7-8120-F0121ADFA109}"/>
    <dgm:cxn modelId="{881B46DF-436B-4228-8C84-5624A7D706A5}" type="presParOf" srcId="{91A97477-E6D7-4602-8A61-A996AAC5F308}" destId="{431CA8F8-AD84-40FB-804C-0B147AEA43DD}" srcOrd="0" destOrd="0" presId="urn:microsoft.com/office/officeart/2005/8/layout/vList2"/>
    <dgm:cxn modelId="{E8F9B852-88BB-41CD-A6C6-E76EDD6E71B2}" type="presParOf" srcId="{91A97477-E6D7-4602-8A61-A996AAC5F308}" destId="{525B3E4D-E4CE-4D40-AD6F-505AF24C626E}" srcOrd="1" destOrd="0" presId="urn:microsoft.com/office/officeart/2005/8/layout/vList2"/>
    <dgm:cxn modelId="{87A5CAE5-B12A-4E31-8981-B324A958DA26}" type="presParOf" srcId="{91A97477-E6D7-4602-8A61-A996AAC5F308}" destId="{AFA3A65F-C37A-47A9-8FC1-C159EFB8BB0D}" srcOrd="2" destOrd="0" presId="urn:microsoft.com/office/officeart/2005/8/layout/vList2"/>
    <dgm:cxn modelId="{D9026121-0249-462E-B5F2-CC164F458E67}" type="presParOf" srcId="{91A97477-E6D7-4602-8A61-A996AAC5F308}" destId="{BF076B2E-C594-492D-ACAD-82010712046B}" srcOrd="3" destOrd="0" presId="urn:microsoft.com/office/officeart/2005/8/layout/vList2"/>
    <dgm:cxn modelId="{61C690F7-3E43-4AA1-B21C-748786025A95}" type="presParOf" srcId="{91A97477-E6D7-4602-8A61-A996AAC5F308}" destId="{2A519CFD-6244-40CC-85EC-0C3794B26EEC}" srcOrd="4" destOrd="0" presId="urn:microsoft.com/office/officeart/2005/8/layout/vList2"/>
    <dgm:cxn modelId="{5195955D-BE4F-442D-B976-0A66C27CE0E4}" type="presParOf" srcId="{91A97477-E6D7-4602-8A61-A996AAC5F308}" destId="{5E91BB22-0847-461E-8A2A-72AA8334FD7D}" srcOrd="5" destOrd="0" presId="urn:microsoft.com/office/officeart/2005/8/layout/vList2"/>
    <dgm:cxn modelId="{E02053BC-42DF-444F-9572-E035465D069F}" type="presParOf" srcId="{91A97477-E6D7-4602-8A61-A996AAC5F308}" destId="{711BCA17-EDC5-4EBA-AF2A-7E0175537E8D}" srcOrd="6" destOrd="0" presId="urn:microsoft.com/office/officeart/2005/8/layout/vList2"/>
    <dgm:cxn modelId="{9C5B32B1-82D7-4F64-A198-B1AFA2C90809}" type="presParOf" srcId="{91A97477-E6D7-4602-8A61-A996AAC5F308}" destId="{B6172729-0F02-4C99-9524-030C15B84EB7}" srcOrd="7" destOrd="0" presId="urn:microsoft.com/office/officeart/2005/8/layout/vList2"/>
    <dgm:cxn modelId="{0F5CAEAE-AAC2-4D03-9B03-702D47BC6566}" type="presParOf" srcId="{91A97477-E6D7-4602-8A61-A996AAC5F308}" destId="{D16126A8-C694-459B-A83C-735E2716C313}" srcOrd="8" destOrd="0" presId="urn:microsoft.com/office/officeart/2005/8/layout/vList2"/>
    <dgm:cxn modelId="{ECEB4F0F-05F3-45C9-AE15-EB3D4CCECD5C}" type="presParOf" srcId="{91A97477-E6D7-4602-8A61-A996AAC5F308}" destId="{66C575B5-C7A7-4520-8211-92F9D79CAA0E}" srcOrd="9" destOrd="0" presId="urn:microsoft.com/office/officeart/2005/8/layout/vList2"/>
    <dgm:cxn modelId="{9486DBBA-2107-456B-97A4-DD4686D7C9C8}" type="presParOf" srcId="{91A97477-E6D7-4602-8A61-A996AAC5F308}" destId="{BAD9D1A6-7AA2-4828-B671-F0D17A08068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96E7DD-56AB-420D-8719-F826EEC926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97D31D-CE6E-4DDB-8E6F-F05F155AFAFE}">
      <dgm:prSet/>
      <dgm:spPr/>
      <dgm:t>
        <a:bodyPr/>
        <a:lstStyle/>
        <a:p>
          <a:r>
            <a:rPr lang="en-US"/>
            <a:t>Reduces rates of post-operative pneumonia, requirement for post-op ventilation,  and re-intubation.</a:t>
          </a:r>
        </a:p>
      </dgm:t>
    </dgm:pt>
    <dgm:pt modelId="{2CD91492-CF8F-4BCC-A3C1-B1323845A950}" type="parTrans" cxnId="{AA9C182F-8662-4BC0-878E-BDDD0F8B9E51}">
      <dgm:prSet/>
      <dgm:spPr/>
      <dgm:t>
        <a:bodyPr/>
        <a:lstStyle/>
        <a:p>
          <a:endParaRPr lang="en-US"/>
        </a:p>
      </dgm:t>
    </dgm:pt>
    <dgm:pt modelId="{A178F709-EC37-4ED2-96BF-422ECBAEFD82}" type="sibTrans" cxnId="{AA9C182F-8662-4BC0-878E-BDDD0F8B9E51}">
      <dgm:prSet/>
      <dgm:spPr/>
      <dgm:t>
        <a:bodyPr/>
        <a:lstStyle/>
        <a:p>
          <a:endParaRPr lang="en-US"/>
        </a:p>
      </dgm:t>
    </dgm:pt>
    <dgm:pt modelId="{588E20F5-D394-40E8-B374-53370937AAD8}">
      <dgm:prSet/>
      <dgm:spPr/>
      <dgm:t>
        <a:bodyPr/>
        <a:lstStyle/>
        <a:p>
          <a:r>
            <a:rPr lang="en-US"/>
            <a:t>Highly effective for patients with COPD who get abdominal surgery.</a:t>
          </a:r>
        </a:p>
      </dgm:t>
    </dgm:pt>
    <dgm:pt modelId="{BDBCC12A-28EC-4094-9BF2-ECB4C31E41CD}" type="parTrans" cxnId="{CEBC12C8-E38C-4E07-B87C-004E02271F07}">
      <dgm:prSet/>
      <dgm:spPr/>
      <dgm:t>
        <a:bodyPr/>
        <a:lstStyle/>
        <a:p>
          <a:endParaRPr lang="en-US"/>
        </a:p>
      </dgm:t>
    </dgm:pt>
    <dgm:pt modelId="{46EE2CAB-5073-4BBF-AC25-A2C4D6602C97}" type="sibTrans" cxnId="{CEBC12C8-E38C-4E07-B87C-004E02271F07}">
      <dgm:prSet/>
      <dgm:spPr/>
      <dgm:t>
        <a:bodyPr/>
        <a:lstStyle/>
        <a:p>
          <a:endParaRPr lang="en-US"/>
        </a:p>
      </dgm:t>
    </dgm:pt>
    <dgm:pt modelId="{B73C7CF3-5C30-4C4E-8C55-FCB9FACB12AC}">
      <dgm:prSet/>
      <dgm:spPr/>
      <dgm:t>
        <a:bodyPr/>
        <a:lstStyle/>
        <a:p>
          <a:r>
            <a:rPr lang="en-US"/>
            <a:t>Optimizes diaphragmatic excursion and reduces opiate use.</a:t>
          </a:r>
        </a:p>
      </dgm:t>
    </dgm:pt>
    <dgm:pt modelId="{B17CDE5E-7B90-40F9-8420-3567DE7567AE}" type="parTrans" cxnId="{D50C07C5-1983-4291-94A4-560354F67467}">
      <dgm:prSet/>
      <dgm:spPr/>
      <dgm:t>
        <a:bodyPr/>
        <a:lstStyle/>
        <a:p>
          <a:endParaRPr lang="en-US"/>
        </a:p>
      </dgm:t>
    </dgm:pt>
    <dgm:pt modelId="{200A89CE-92D7-4212-ACD9-1C4A71694092}" type="sibTrans" cxnId="{D50C07C5-1983-4291-94A4-560354F67467}">
      <dgm:prSet/>
      <dgm:spPr/>
      <dgm:t>
        <a:bodyPr/>
        <a:lstStyle/>
        <a:p>
          <a:endParaRPr lang="en-US"/>
        </a:p>
      </dgm:t>
    </dgm:pt>
    <dgm:pt modelId="{4456A1F7-DF86-40EE-B4EB-B03EDDED052A}">
      <dgm:prSet/>
      <dgm:spPr/>
      <dgm:t>
        <a:bodyPr/>
        <a:lstStyle/>
        <a:p>
          <a:r>
            <a:rPr lang="en-US"/>
            <a:t>Highly effective for patients with OSA due to decreased post-operative opiate requirement.</a:t>
          </a:r>
        </a:p>
      </dgm:t>
    </dgm:pt>
    <dgm:pt modelId="{EB5BD5AC-133B-4957-AADF-14569D588462}" type="parTrans" cxnId="{48A620BE-F0C5-4483-AF51-C64966FCD847}">
      <dgm:prSet/>
      <dgm:spPr/>
      <dgm:t>
        <a:bodyPr/>
        <a:lstStyle/>
        <a:p>
          <a:endParaRPr lang="en-US"/>
        </a:p>
      </dgm:t>
    </dgm:pt>
    <dgm:pt modelId="{60632BBB-C33F-44D9-9FF2-D2F90EB89227}" type="sibTrans" cxnId="{48A620BE-F0C5-4483-AF51-C64966FCD847}">
      <dgm:prSet/>
      <dgm:spPr/>
      <dgm:t>
        <a:bodyPr/>
        <a:lstStyle/>
        <a:p>
          <a:endParaRPr lang="en-US"/>
        </a:p>
      </dgm:t>
    </dgm:pt>
    <dgm:pt modelId="{0861EA50-7777-4A14-8D5D-B79C892DB18D}" type="pres">
      <dgm:prSet presAssocID="{8596E7DD-56AB-420D-8719-F826EEC92651}" presName="linear" presStyleCnt="0">
        <dgm:presLayoutVars>
          <dgm:animLvl val="lvl"/>
          <dgm:resizeHandles val="exact"/>
        </dgm:presLayoutVars>
      </dgm:prSet>
      <dgm:spPr/>
    </dgm:pt>
    <dgm:pt modelId="{94359ED6-60EF-4984-BAF2-6CCCE70A1030}" type="pres">
      <dgm:prSet presAssocID="{2697D31D-CE6E-4DDB-8E6F-F05F155AFAF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E23E452-F22E-433D-B9F0-DF767722ECA3}" type="pres">
      <dgm:prSet presAssocID="{A178F709-EC37-4ED2-96BF-422ECBAEFD82}" presName="spacer" presStyleCnt="0"/>
      <dgm:spPr/>
    </dgm:pt>
    <dgm:pt modelId="{403CFDC0-72D4-44AA-B31C-C681224F3B93}" type="pres">
      <dgm:prSet presAssocID="{588E20F5-D394-40E8-B374-53370937AAD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CDD3325-6691-48DA-9D77-30AC821D60F2}" type="pres">
      <dgm:prSet presAssocID="{46EE2CAB-5073-4BBF-AC25-A2C4D6602C97}" presName="spacer" presStyleCnt="0"/>
      <dgm:spPr/>
    </dgm:pt>
    <dgm:pt modelId="{9382FCBD-02B1-453F-B6DD-A25BDD833992}" type="pres">
      <dgm:prSet presAssocID="{B73C7CF3-5C30-4C4E-8C55-FCB9FACB12A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3689030-A2AE-4FBF-ADDC-242A37856993}" type="pres">
      <dgm:prSet presAssocID="{200A89CE-92D7-4212-ACD9-1C4A71694092}" presName="spacer" presStyleCnt="0"/>
      <dgm:spPr/>
    </dgm:pt>
    <dgm:pt modelId="{02838E85-39FA-4868-8E19-DCD5FD43C831}" type="pres">
      <dgm:prSet presAssocID="{4456A1F7-DF86-40EE-B4EB-B03EDDED052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2D3890C-3C58-40B3-811C-2C822911741E}" type="presOf" srcId="{2697D31D-CE6E-4DDB-8E6F-F05F155AFAFE}" destId="{94359ED6-60EF-4984-BAF2-6CCCE70A1030}" srcOrd="0" destOrd="0" presId="urn:microsoft.com/office/officeart/2005/8/layout/vList2"/>
    <dgm:cxn modelId="{AA9C182F-8662-4BC0-878E-BDDD0F8B9E51}" srcId="{8596E7DD-56AB-420D-8719-F826EEC92651}" destId="{2697D31D-CE6E-4DDB-8E6F-F05F155AFAFE}" srcOrd="0" destOrd="0" parTransId="{2CD91492-CF8F-4BCC-A3C1-B1323845A950}" sibTransId="{A178F709-EC37-4ED2-96BF-422ECBAEFD82}"/>
    <dgm:cxn modelId="{1676A043-A756-4235-AB7A-8283BE096265}" type="presOf" srcId="{8596E7DD-56AB-420D-8719-F826EEC92651}" destId="{0861EA50-7777-4A14-8D5D-B79C892DB18D}" srcOrd="0" destOrd="0" presId="urn:microsoft.com/office/officeart/2005/8/layout/vList2"/>
    <dgm:cxn modelId="{DD856694-95E9-4890-A0DD-035D71226693}" type="presOf" srcId="{4456A1F7-DF86-40EE-B4EB-B03EDDED052A}" destId="{02838E85-39FA-4868-8E19-DCD5FD43C831}" srcOrd="0" destOrd="0" presId="urn:microsoft.com/office/officeart/2005/8/layout/vList2"/>
    <dgm:cxn modelId="{48A620BE-F0C5-4483-AF51-C64966FCD847}" srcId="{8596E7DD-56AB-420D-8719-F826EEC92651}" destId="{4456A1F7-DF86-40EE-B4EB-B03EDDED052A}" srcOrd="3" destOrd="0" parTransId="{EB5BD5AC-133B-4957-AADF-14569D588462}" sibTransId="{60632BBB-C33F-44D9-9FF2-D2F90EB89227}"/>
    <dgm:cxn modelId="{D50C07C5-1983-4291-94A4-560354F67467}" srcId="{8596E7DD-56AB-420D-8719-F826EEC92651}" destId="{B73C7CF3-5C30-4C4E-8C55-FCB9FACB12AC}" srcOrd="2" destOrd="0" parTransId="{B17CDE5E-7B90-40F9-8420-3567DE7567AE}" sibTransId="{200A89CE-92D7-4212-ACD9-1C4A71694092}"/>
    <dgm:cxn modelId="{CEBC12C8-E38C-4E07-B87C-004E02271F07}" srcId="{8596E7DD-56AB-420D-8719-F826EEC92651}" destId="{588E20F5-D394-40E8-B374-53370937AAD8}" srcOrd="1" destOrd="0" parTransId="{BDBCC12A-28EC-4094-9BF2-ECB4C31E41CD}" sibTransId="{46EE2CAB-5073-4BBF-AC25-A2C4D6602C97}"/>
    <dgm:cxn modelId="{8C5D25DF-98EC-40B5-A2F0-3769F07F9F55}" type="presOf" srcId="{B73C7CF3-5C30-4C4E-8C55-FCB9FACB12AC}" destId="{9382FCBD-02B1-453F-B6DD-A25BDD833992}" srcOrd="0" destOrd="0" presId="urn:microsoft.com/office/officeart/2005/8/layout/vList2"/>
    <dgm:cxn modelId="{81E855E6-BE84-4EC6-9603-4998E5B55A1A}" type="presOf" srcId="{588E20F5-D394-40E8-B374-53370937AAD8}" destId="{403CFDC0-72D4-44AA-B31C-C681224F3B93}" srcOrd="0" destOrd="0" presId="urn:microsoft.com/office/officeart/2005/8/layout/vList2"/>
    <dgm:cxn modelId="{12ECF741-DD90-4221-9C58-465ED2856B2C}" type="presParOf" srcId="{0861EA50-7777-4A14-8D5D-B79C892DB18D}" destId="{94359ED6-60EF-4984-BAF2-6CCCE70A1030}" srcOrd="0" destOrd="0" presId="urn:microsoft.com/office/officeart/2005/8/layout/vList2"/>
    <dgm:cxn modelId="{1AF37400-5A99-4D73-B470-5680A6735303}" type="presParOf" srcId="{0861EA50-7777-4A14-8D5D-B79C892DB18D}" destId="{6E23E452-F22E-433D-B9F0-DF767722ECA3}" srcOrd="1" destOrd="0" presId="urn:microsoft.com/office/officeart/2005/8/layout/vList2"/>
    <dgm:cxn modelId="{BB3BA2A9-3D66-4DD1-9824-80F6DA994C8B}" type="presParOf" srcId="{0861EA50-7777-4A14-8D5D-B79C892DB18D}" destId="{403CFDC0-72D4-44AA-B31C-C681224F3B93}" srcOrd="2" destOrd="0" presId="urn:microsoft.com/office/officeart/2005/8/layout/vList2"/>
    <dgm:cxn modelId="{2D65C61D-F996-4D0E-AFE2-A7396D0A6E7E}" type="presParOf" srcId="{0861EA50-7777-4A14-8D5D-B79C892DB18D}" destId="{8CDD3325-6691-48DA-9D77-30AC821D60F2}" srcOrd="3" destOrd="0" presId="urn:microsoft.com/office/officeart/2005/8/layout/vList2"/>
    <dgm:cxn modelId="{1D4CCD10-FE43-48E8-972D-3EF6791098F0}" type="presParOf" srcId="{0861EA50-7777-4A14-8D5D-B79C892DB18D}" destId="{9382FCBD-02B1-453F-B6DD-A25BDD833992}" srcOrd="4" destOrd="0" presId="urn:microsoft.com/office/officeart/2005/8/layout/vList2"/>
    <dgm:cxn modelId="{E646AA3E-C2B3-4FF9-A0F7-58A631BF87C6}" type="presParOf" srcId="{0861EA50-7777-4A14-8D5D-B79C892DB18D}" destId="{A3689030-A2AE-4FBF-ADDC-242A37856993}" srcOrd="5" destOrd="0" presId="urn:microsoft.com/office/officeart/2005/8/layout/vList2"/>
    <dgm:cxn modelId="{8E7AC430-5467-4638-B1C5-F2CC86D59A50}" type="presParOf" srcId="{0861EA50-7777-4A14-8D5D-B79C892DB18D}" destId="{02838E85-39FA-4868-8E19-DCD5FD43C83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ED1AD2-3D1C-40E7-9C1A-78E6E7C1698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E44223E-7ED7-4D68-A45E-448CD0C961C6}">
      <dgm:prSet/>
      <dgm:spPr/>
      <dgm:t>
        <a:bodyPr/>
        <a:lstStyle/>
        <a:p>
          <a:r>
            <a:rPr lang="en-US"/>
            <a:t>Protecting the lung from what?</a:t>
          </a:r>
        </a:p>
      </dgm:t>
    </dgm:pt>
    <dgm:pt modelId="{38BC0E43-60C3-4261-A225-A1601A0C5B29}" type="parTrans" cxnId="{521280E7-5B25-4997-95D7-ECEB793F51A4}">
      <dgm:prSet/>
      <dgm:spPr/>
      <dgm:t>
        <a:bodyPr/>
        <a:lstStyle/>
        <a:p>
          <a:endParaRPr lang="en-US"/>
        </a:p>
      </dgm:t>
    </dgm:pt>
    <dgm:pt modelId="{65FCF716-7E69-4780-A744-85A9E96EC1C0}" type="sibTrans" cxnId="{521280E7-5B25-4997-95D7-ECEB793F51A4}">
      <dgm:prSet/>
      <dgm:spPr/>
      <dgm:t>
        <a:bodyPr/>
        <a:lstStyle/>
        <a:p>
          <a:endParaRPr lang="en-US"/>
        </a:p>
      </dgm:t>
    </dgm:pt>
    <dgm:pt modelId="{987FE8A0-3FDE-465F-8034-CC258D9397DB}">
      <dgm:prSet/>
      <dgm:spPr/>
      <dgm:t>
        <a:bodyPr/>
        <a:lstStyle/>
        <a:p>
          <a:r>
            <a:rPr lang="en-US"/>
            <a:t>Definition of lung stress is the global and regional mechanical stress (pressure applied to the lung).</a:t>
          </a:r>
        </a:p>
      </dgm:t>
    </dgm:pt>
    <dgm:pt modelId="{43521A51-62BC-4499-8FF9-8835C1A5D4F5}" type="parTrans" cxnId="{CFE61AB1-53C1-45C9-8782-D2E217144A4B}">
      <dgm:prSet/>
      <dgm:spPr/>
      <dgm:t>
        <a:bodyPr/>
        <a:lstStyle/>
        <a:p>
          <a:endParaRPr lang="en-US"/>
        </a:p>
      </dgm:t>
    </dgm:pt>
    <dgm:pt modelId="{7F857BF8-2779-419A-BDFC-2C87A1756B5A}" type="sibTrans" cxnId="{CFE61AB1-53C1-45C9-8782-D2E217144A4B}">
      <dgm:prSet/>
      <dgm:spPr/>
      <dgm:t>
        <a:bodyPr/>
        <a:lstStyle/>
        <a:p>
          <a:endParaRPr lang="en-US"/>
        </a:p>
      </dgm:t>
    </dgm:pt>
    <dgm:pt modelId="{F4FF2F2B-4863-4140-ACA9-8E2D861BB807}">
      <dgm:prSet/>
      <dgm:spPr/>
      <dgm:t>
        <a:bodyPr/>
        <a:lstStyle/>
        <a:p>
          <a:r>
            <a:rPr lang="en-US"/>
            <a:t>Volu-trauma: Overdistention with excessive V</a:t>
          </a:r>
          <a:r>
            <a:rPr lang="en-US" baseline="-25000"/>
            <a:t>t</a:t>
          </a:r>
          <a:endParaRPr lang="en-US"/>
        </a:p>
      </dgm:t>
    </dgm:pt>
    <dgm:pt modelId="{87B6D0DC-9ADD-46D8-8529-758BB37488BC}" type="parTrans" cxnId="{AE929828-AC3F-442E-99BC-2BCCF25C8206}">
      <dgm:prSet/>
      <dgm:spPr/>
      <dgm:t>
        <a:bodyPr/>
        <a:lstStyle/>
        <a:p>
          <a:endParaRPr lang="en-US"/>
        </a:p>
      </dgm:t>
    </dgm:pt>
    <dgm:pt modelId="{DD1996FA-F533-43F5-B9FC-4E918B25B25C}" type="sibTrans" cxnId="{AE929828-AC3F-442E-99BC-2BCCF25C8206}">
      <dgm:prSet/>
      <dgm:spPr/>
      <dgm:t>
        <a:bodyPr/>
        <a:lstStyle/>
        <a:p>
          <a:endParaRPr lang="en-US"/>
        </a:p>
      </dgm:t>
    </dgm:pt>
    <dgm:pt modelId="{F29BB526-F895-4F53-9B7D-B764A0E1C4C7}">
      <dgm:prSet/>
      <dgm:spPr/>
      <dgm:t>
        <a:bodyPr/>
        <a:lstStyle/>
        <a:p>
          <a:r>
            <a:rPr lang="en-US"/>
            <a:t>Barotrauma: Overdistention with excess plateau pressure (P</a:t>
          </a:r>
          <a:r>
            <a:rPr lang="en-US" baseline="-25000"/>
            <a:t>plat)</a:t>
          </a:r>
          <a:endParaRPr lang="en-US"/>
        </a:p>
      </dgm:t>
    </dgm:pt>
    <dgm:pt modelId="{ABD3DD0B-85B9-42F4-8E6C-80462ED5C3D8}" type="parTrans" cxnId="{A5DCE908-B145-4520-948F-52DDC02926BE}">
      <dgm:prSet/>
      <dgm:spPr/>
      <dgm:t>
        <a:bodyPr/>
        <a:lstStyle/>
        <a:p>
          <a:endParaRPr lang="en-US"/>
        </a:p>
      </dgm:t>
    </dgm:pt>
    <dgm:pt modelId="{A9FF3789-5268-45AE-8DC0-756F78214573}" type="sibTrans" cxnId="{A5DCE908-B145-4520-948F-52DDC02926BE}">
      <dgm:prSet/>
      <dgm:spPr/>
      <dgm:t>
        <a:bodyPr/>
        <a:lstStyle/>
        <a:p>
          <a:endParaRPr lang="en-US"/>
        </a:p>
      </dgm:t>
    </dgm:pt>
    <dgm:pt modelId="{3A1A6549-B969-413D-A617-A72CDF562EC2}">
      <dgm:prSet/>
      <dgm:spPr/>
      <dgm:t>
        <a:bodyPr/>
        <a:lstStyle/>
        <a:p>
          <a:r>
            <a:rPr lang="en-US"/>
            <a:t>Repetitive tidal opening and collapse (atelectrauma)</a:t>
          </a:r>
        </a:p>
      </dgm:t>
    </dgm:pt>
    <dgm:pt modelId="{67F6129D-3469-4E56-8CD9-203D80CDE683}" type="parTrans" cxnId="{16294F64-B4DA-4338-9826-4A0E24994019}">
      <dgm:prSet/>
      <dgm:spPr/>
      <dgm:t>
        <a:bodyPr/>
        <a:lstStyle/>
        <a:p>
          <a:endParaRPr lang="en-US"/>
        </a:p>
      </dgm:t>
    </dgm:pt>
    <dgm:pt modelId="{2A5B3D9D-9FCA-4224-9F33-1DA9E53FC12F}" type="sibTrans" cxnId="{16294F64-B4DA-4338-9826-4A0E24994019}">
      <dgm:prSet/>
      <dgm:spPr/>
      <dgm:t>
        <a:bodyPr/>
        <a:lstStyle/>
        <a:p>
          <a:endParaRPr lang="en-US"/>
        </a:p>
      </dgm:t>
    </dgm:pt>
    <dgm:pt modelId="{970F1829-D0A9-41FC-8154-EDD41EAD7025}" type="pres">
      <dgm:prSet presAssocID="{90ED1AD2-3D1C-40E7-9C1A-78E6E7C1698D}" presName="Name0" presStyleCnt="0">
        <dgm:presLayoutVars>
          <dgm:dir/>
          <dgm:animLvl val="lvl"/>
          <dgm:resizeHandles val="exact"/>
        </dgm:presLayoutVars>
      </dgm:prSet>
      <dgm:spPr/>
    </dgm:pt>
    <dgm:pt modelId="{3F268754-D40A-4AD1-B376-27E5C4DCDAF1}" type="pres">
      <dgm:prSet presAssocID="{987FE8A0-3FDE-465F-8034-CC258D9397DB}" presName="boxAndChildren" presStyleCnt="0"/>
      <dgm:spPr/>
    </dgm:pt>
    <dgm:pt modelId="{8010B040-715F-469E-83F2-945A0E39C7E1}" type="pres">
      <dgm:prSet presAssocID="{987FE8A0-3FDE-465F-8034-CC258D9397DB}" presName="parentTextBox" presStyleLbl="node1" presStyleIdx="0" presStyleCnt="2"/>
      <dgm:spPr/>
    </dgm:pt>
    <dgm:pt modelId="{AEC9B469-6F7E-42DF-BA43-3B716533296B}" type="pres">
      <dgm:prSet presAssocID="{987FE8A0-3FDE-465F-8034-CC258D9397DB}" presName="entireBox" presStyleLbl="node1" presStyleIdx="0" presStyleCnt="2"/>
      <dgm:spPr/>
    </dgm:pt>
    <dgm:pt modelId="{BE31012D-239D-415A-BEF3-8D21C616FCE4}" type="pres">
      <dgm:prSet presAssocID="{987FE8A0-3FDE-465F-8034-CC258D9397DB}" presName="descendantBox" presStyleCnt="0"/>
      <dgm:spPr/>
    </dgm:pt>
    <dgm:pt modelId="{5557C17F-3395-4183-8B9A-9A3734A0190A}" type="pres">
      <dgm:prSet presAssocID="{F4FF2F2B-4863-4140-ACA9-8E2D861BB807}" presName="childTextBox" presStyleLbl="fgAccFollowNode1" presStyleIdx="0" presStyleCnt="3">
        <dgm:presLayoutVars>
          <dgm:bulletEnabled val="1"/>
        </dgm:presLayoutVars>
      </dgm:prSet>
      <dgm:spPr/>
    </dgm:pt>
    <dgm:pt modelId="{60B822AB-2B2A-43B9-A3F2-2CDC0A048487}" type="pres">
      <dgm:prSet presAssocID="{F29BB526-F895-4F53-9B7D-B764A0E1C4C7}" presName="childTextBox" presStyleLbl="fgAccFollowNode1" presStyleIdx="1" presStyleCnt="3">
        <dgm:presLayoutVars>
          <dgm:bulletEnabled val="1"/>
        </dgm:presLayoutVars>
      </dgm:prSet>
      <dgm:spPr/>
    </dgm:pt>
    <dgm:pt modelId="{CD7097D0-B3AC-4F7A-B263-7793AABF5D11}" type="pres">
      <dgm:prSet presAssocID="{3A1A6549-B969-413D-A617-A72CDF562EC2}" presName="childTextBox" presStyleLbl="fgAccFollowNode1" presStyleIdx="2" presStyleCnt="3">
        <dgm:presLayoutVars>
          <dgm:bulletEnabled val="1"/>
        </dgm:presLayoutVars>
      </dgm:prSet>
      <dgm:spPr/>
    </dgm:pt>
    <dgm:pt modelId="{F4BE2881-B265-480A-A830-5CBA8191103A}" type="pres">
      <dgm:prSet presAssocID="{65FCF716-7E69-4780-A744-85A9E96EC1C0}" presName="sp" presStyleCnt="0"/>
      <dgm:spPr/>
    </dgm:pt>
    <dgm:pt modelId="{A184C9B9-B7E5-4582-A9C2-F22986CA6BA7}" type="pres">
      <dgm:prSet presAssocID="{7E44223E-7ED7-4D68-A45E-448CD0C961C6}" presName="arrowAndChildren" presStyleCnt="0"/>
      <dgm:spPr/>
    </dgm:pt>
    <dgm:pt modelId="{D2C67100-C071-42AD-812F-E696A1ECFEDE}" type="pres">
      <dgm:prSet presAssocID="{7E44223E-7ED7-4D68-A45E-448CD0C961C6}" presName="parentTextArrow" presStyleLbl="node1" presStyleIdx="1" presStyleCnt="2"/>
      <dgm:spPr/>
    </dgm:pt>
  </dgm:ptLst>
  <dgm:cxnLst>
    <dgm:cxn modelId="{20A84B07-D027-4B72-AC7C-503C107ABC80}" type="presOf" srcId="{F29BB526-F895-4F53-9B7D-B764A0E1C4C7}" destId="{60B822AB-2B2A-43B9-A3F2-2CDC0A048487}" srcOrd="0" destOrd="0" presId="urn:microsoft.com/office/officeart/2005/8/layout/process4"/>
    <dgm:cxn modelId="{A5DCE908-B145-4520-948F-52DDC02926BE}" srcId="{987FE8A0-3FDE-465F-8034-CC258D9397DB}" destId="{F29BB526-F895-4F53-9B7D-B764A0E1C4C7}" srcOrd="1" destOrd="0" parTransId="{ABD3DD0B-85B9-42F4-8E6C-80462ED5C3D8}" sibTransId="{A9FF3789-5268-45AE-8DC0-756F78214573}"/>
    <dgm:cxn modelId="{F24EB322-DED9-4C9E-B383-C70E030E1388}" type="presOf" srcId="{3A1A6549-B969-413D-A617-A72CDF562EC2}" destId="{CD7097D0-B3AC-4F7A-B263-7793AABF5D11}" srcOrd="0" destOrd="0" presId="urn:microsoft.com/office/officeart/2005/8/layout/process4"/>
    <dgm:cxn modelId="{AE929828-AC3F-442E-99BC-2BCCF25C8206}" srcId="{987FE8A0-3FDE-465F-8034-CC258D9397DB}" destId="{F4FF2F2B-4863-4140-ACA9-8E2D861BB807}" srcOrd="0" destOrd="0" parTransId="{87B6D0DC-9ADD-46D8-8529-758BB37488BC}" sibTransId="{DD1996FA-F533-43F5-B9FC-4E918B25B25C}"/>
    <dgm:cxn modelId="{16294F64-B4DA-4338-9826-4A0E24994019}" srcId="{987FE8A0-3FDE-465F-8034-CC258D9397DB}" destId="{3A1A6549-B969-413D-A617-A72CDF562EC2}" srcOrd="2" destOrd="0" parTransId="{67F6129D-3469-4E56-8CD9-203D80CDE683}" sibTransId="{2A5B3D9D-9FCA-4224-9F33-1DA9E53FC12F}"/>
    <dgm:cxn modelId="{5A08DB78-E393-410F-A0D3-6CE625EB8E18}" type="presOf" srcId="{F4FF2F2B-4863-4140-ACA9-8E2D861BB807}" destId="{5557C17F-3395-4183-8B9A-9A3734A0190A}" srcOrd="0" destOrd="0" presId="urn:microsoft.com/office/officeart/2005/8/layout/process4"/>
    <dgm:cxn modelId="{C6C4F58D-CCC8-41B6-AE2E-E06F5E141EEC}" type="presOf" srcId="{90ED1AD2-3D1C-40E7-9C1A-78E6E7C1698D}" destId="{970F1829-D0A9-41FC-8154-EDD41EAD7025}" srcOrd="0" destOrd="0" presId="urn:microsoft.com/office/officeart/2005/8/layout/process4"/>
    <dgm:cxn modelId="{CFE61AB1-53C1-45C9-8782-D2E217144A4B}" srcId="{90ED1AD2-3D1C-40E7-9C1A-78E6E7C1698D}" destId="{987FE8A0-3FDE-465F-8034-CC258D9397DB}" srcOrd="1" destOrd="0" parTransId="{43521A51-62BC-4499-8FF9-8835C1A5D4F5}" sibTransId="{7F857BF8-2779-419A-BDFC-2C87A1756B5A}"/>
    <dgm:cxn modelId="{63FD2EC9-8E3A-43EC-B1CA-4A9D40FF6AAE}" type="presOf" srcId="{987FE8A0-3FDE-465F-8034-CC258D9397DB}" destId="{AEC9B469-6F7E-42DF-BA43-3B716533296B}" srcOrd="1" destOrd="0" presId="urn:microsoft.com/office/officeart/2005/8/layout/process4"/>
    <dgm:cxn modelId="{702735D1-B62A-4C7E-AB1D-B02B54B6CA64}" type="presOf" srcId="{987FE8A0-3FDE-465F-8034-CC258D9397DB}" destId="{8010B040-715F-469E-83F2-945A0E39C7E1}" srcOrd="0" destOrd="0" presId="urn:microsoft.com/office/officeart/2005/8/layout/process4"/>
    <dgm:cxn modelId="{ADD096D7-69CC-433B-AD49-1A3D82CDCAAF}" type="presOf" srcId="{7E44223E-7ED7-4D68-A45E-448CD0C961C6}" destId="{D2C67100-C071-42AD-812F-E696A1ECFEDE}" srcOrd="0" destOrd="0" presId="urn:microsoft.com/office/officeart/2005/8/layout/process4"/>
    <dgm:cxn modelId="{521280E7-5B25-4997-95D7-ECEB793F51A4}" srcId="{90ED1AD2-3D1C-40E7-9C1A-78E6E7C1698D}" destId="{7E44223E-7ED7-4D68-A45E-448CD0C961C6}" srcOrd="0" destOrd="0" parTransId="{38BC0E43-60C3-4261-A225-A1601A0C5B29}" sibTransId="{65FCF716-7E69-4780-A744-85A9E96EC1C0}"/>
    <dgm:cxn modelId="{5B4B89A1-B223-40B6-81BF-C15EC3C442EF}" type="presParOf" srcId="{970F1829-D0A9-41FC-8154-EDD41EAD7025}" destId="{3F268754-D40A-4AD1-B376-27E5C4DCDAF1}" srcOrd="0" destOrd="0" presId="urn:microsoft.com/office/officeart/2005/8/layout/process4"/>
    <dgm:cxn modelId="{311ED72C-3717-49A9-87E9-907F030455CE}" type="presParOf" srcId="{3F268754-D40A-4AD1-B376-27E5C4DCDAF1}" destId="{8010B040-715F-469E-83F2-945A0E39C7E1}" srcOrd="0" destOrd="0" presId="urn:microsoft.com/office/officeart/2005/8/layout/process4"/>
    <dgm:cxn modelId="{CEE36355-F1E3-416E-B683-5E9292F7F688}" type="presParOf" srcId="{3F268754-D40A-4AD1-B376-27E5C4DCDAF1}" destId="{AEC9B469-6F7E-42DF-BA43-3B716533296B}" srcOrd="1" destOrd="0" presId="urn:microsoft.com/office/officeart/2005/8/layout/process4"/>
    <dgm:cxn modelId="{B1A62BF1-3BBC-4D1A-B099-73335799E295}" type="presParOf" srcId="{3F268754-D40A-4AD1-B376-27E5C4DCDAF1}" destId="{BE31012D-239D-415A-BEF3-8D21C616FCE4}" srcOrd="2" destOrd="0" presId="urn:microsoft.com/office/officeart/2005/8/layout/process4"/>
    <dgm:cxn modelId="{83D5B7B1-F64B-42DF-B887-214242CBBE96}" type="presParOf" srcId="{BE31012D-239D-415A-BEF3-8D21C616FCE4}" destId="{5557C17F-3395-4183-8B9A-9A3734A0190A}" srcOrd="0" destOrd="0" presId="urn:microsoft.com/office/officeart/2005/8/layout/process4"/>
    <dgm:cxn modelId="{C3071E83-A243-40C9-9038-91D561FC5C71}" type="presParOf" srcId="{BE31012D-239D-415A-BEF3-8D21C616FCE4}" destId="{60B822AB-2B2A-43B9-A3F2-2CDC0A048487}" srcOrd="1" destOrd="0" presId="urn:microsoft.com/office/officeart/2005/8/layout/process4"/>
    <dgm:cxn modelId="{33FF2B2E-03A1-474F-B7D5-1A81EF75BF8E}" type="presParOf" srcId="{BE31012D-239D-415A-BEF3-8D21C616FCE4}" destId="{CD7097D0-B3AC-4F7A-B263-7793AABF5D11}" srcOrd="2" destOrd="0" presId="urn:microsoft.com/office/officeart/2005/8/layout/process4"/>
    <dgm:cxn modelId="{A1CC0371-841A-4DAE-9F8E-7AF9D6A3E7F5}" type="presParOf" srcId="{970F1829-D0A9-41FC-8154-EDD41EAD7025}" destId="{F4BE2881-B265-480A-A830-5CBA8191103A}" srcOrd="1" destOrd="0" presId="urn:microsoft.com/office/officeart/2005/8/layout/process4"/>
    <dgm:cxn modelId="{16A39D8E-C1C9-4C9F-9F46-CB0CB70520E5}" type="presParOf" srcId="{970F1829-D0A9-41FC-8154-EDD41EAD7025}" destId="{A184C9B9-B7E5-4582-A9C2-F22986CA6BA7}" srcOrd="2" destOrd="0" presId="urn:microsoft.com/office/officeart/2005/8/layout/process4"/>
    <dgm:cxn modelId="{5A62A493-72E5-4A07-94B1-58866991209B}" type="presParOf" srcId="{A184C9B9-B7E5-4582-A9C2-F22986CA6BA7}" destId="{D2C67100-C071-42AD-812F-E696A1ECFED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E6323-57D3-409B-9A25-0E135E2C658B}">
      <dsp:nvSpPr>
        <dsp:cNvPr id="0" name=""/>
        <dsp:cNvSpPr/>
      </dsp:nvSpPr>
      <dsp:spPr>
        <a:xfrm>
          <a:off x="0" y="146556"/>
          <a:ext cx="557784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Incidents of PPCs is anywhere from 6-6% - 80%. (out of 230 million surgeries worldwide).</a:t>
          </a:r>
        </a:p>
      </dsp:txBody>
      <dsp:txXfrm>
        <a:off x="42722" y="189278"/>
        <a:ext cx="5492396" cy="789716"/>
      </dsp:txXfrm>
    </dsp:sp>
    <dsp:sp modelId="{F5035EA9-E049-4CE0-963D-99885A8440EC}">
      <dsp:nvSpPr>
        <dsp:cNvPr id="0" name=""/>
        <dsp:cNvSpPr/>
      </dsp:nvSpPr>
      <dsp:spPr>
        <a:xfrm>
          <a:off x="0" y="1085076"/>
          <a:ext cx="557784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Incidence varies with definition</a:t>
          </a:r>
        </a:p>
      </dsp:txBody>
      <dsp:txXfrm>
        <a:off x="42722" y="1127798"/>
        <a:ext cx="5492396" cy="789716"/>
      </dsp:txXfrm>
    </dsp:sp>
    <dsp:sp modelId="{F101BC30-7CC8-4203-A573-0FBE9A946A7F}">
      <dsp:nvSpPr>
        <dsp:cNvPr id="0" name=""/>
        <dsp:cNvSpPr/>
      </dsp:nvSpPr>
      <dsp:spPr>
        <a:xfrm>
          <a:off x="0" y="2023597"/>
          <a:ext cx="557784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More common than cardiac complications.</a:t>
          </a:r>
        </a:p>
      </dsp:txBody>
      <dsp:txXfrm>
        <a:off x="42722" y="2066319"/>
        <a:ext cx="5492396" cy="789716"/>
      </dsp:txXfrm>
    </dsp:sp>
    <dsp:sp modelId="{A56361D9-1078-4F5A-BEE5-73234F62EAA7}">
      <dsp:nvSpPr>
        <dsp:cNvPr id="0" name=""/>
        <dsp:cNvSpPr/>
      </dsp:nvSpPr>
      <dsp:spPr>
        <a:xfrm>
          <a:off x="0" y="2962117"/>
          <a:ext cx="557784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Most common is respiratory failure.</a:t>
          </a:r>
        </a:p>
      </dsp:txBody>
      <dsp:txXfrm>
        <a:off x="42722" y="3004839"/>
        <a:ext cx="5492396" cy="7897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C36FE-3412-4CAE-81BB-948554D6E9D6}">
      <dsp:nvSpPr>
        <dsp:cNvPr id="0" name=""/>
        <dsp:cNvSpPr/>
      </dsp:nvSpPr>
      <dsp:spPr>
        <a:xfrm>
          <a:off x="0" y="265112"/>
          <a:ext cx="3286124" cy="1971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Vt </a:t>
          </a:r>
          <a:r>
            <a:rPr lang="en-US" sz="2600" kern="1200">
              <a:sym typeface="Wingdings" panose="05000000000000000000" pitchFamily="2" charset="2"/>
            </a:rPr>
            <a:t></a:t>
          </a:r>
          <a:r>
            <a:rPr lang="en-US" sz="2600" kern="1200"/>
            <a:t>Very easy to get.</a:t>
          </a:r>
        </a:p>
      </dsp:txBody>
      <dsp:txXfrm>
        <a:off x="0" y="265112"/>
        <a:ext cx="3286124" cy="1971674"/>
      </dsp:txXfrm>
    </dsp:sp>
    <dsp:sp modelId="{59199A73-5F9C-4DD2-A0D2-06036483F4FD}">
      <dsp:nvSpPr>
        <dsp:cNvPr id="0" name=""/>
        <dsp:cNvSpPr/>
      </dsp:nvSpPr>
      <dsp:spPr>
        <a:xfrm>
          <a:off x="3614737" y="265112"/>
          <a:ext cx="3286124" cy="1971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PEEP </a:t>
          </a:r>
          <a:r>
            <a:rPr lang="en-US" sz="2600" kern="1200" dirty="0">
              <a:sym typeface="Wingdings" panose="05000000000000000000" pitchFamily="2" charset="2"/>
            </a:rPr>
            <a:t></a:t>
          </a:r>
          <a:r>
            <a:rPr lang="en-US" sz="2600" kern="1200" dirty="0"/>
            <a:t> Very easy to set.</a:t>
          </a:r>
        </a:p>
      </dsp:txBody>
      <dsp:txXfrm>
        <a:off x="3614737" y="265112"/>
        <a:ext cx="3286124" cy="1971674"/>
      </dsp:txXfrm>
    </dsp:sp>
    <dsp:sp modelId="{9BD00629-3DCC-4E77-A567-18CAE4BFCFEE}">
      <dsp:nvSpPr>
        <dsp:cNvPr id="0" name=""/>
        <dsp:cNvSpPr/>
      </dsp:nvSpPr>
      <dsp:spPr>
        <a:xfrm>
          <a:off x="7229474" y="265112"/>
          <a:ext cx="3286124" cy="1971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PIP or Peak airway (inspiratory) pressure </a:t>
          </a:r>
          <a:r>
            <a:rPr lang="en-US" sz="2600" kern="1200">
              <a:sym typeface="Wingdings" panose="05000000000000000000" pitchFamily="2" charset="2"/>
            </a:rPr>
            <a:t></a:t>
          </a:r>
          <a:r>
            <a:rPr lang="en-US" sz="2600" kern="1200"/>
            <a:t> very easy to get.</a:t>
          </a:r>
        </a:p>
      </dsp:txBody>
      <dsp:txXfrm>
        <a:off x="7229474" y="265112"/>
        <a:ext cx="3286124" cy="1971674"/>
      </dsp:txXfrm>
    </dsp:sp>
    <dsp:sp modelId="{2762DD1F-DD1F-4DD4-93D2-86862633D2EA}">
      <dsp:nvSpPr>
        <dsp:cNvPr id="0" name=""/>
        <dsp:cNvSpPr/>
      </dsp:nvSpPr>
      <dsp:spPr>
        <a:xfrm>
          <a:off x="0" y="2565399"/>
          <a:ext cx="3286124" cy="1971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Plateau pressure (P</a:t>
          </a:r>
          <a:r>
            <a:rPr lang="en-US" sz="2600" kern="1200" baseline="-25000"/>
            <a:t>plat</a:t>
          </a:r>
          <a:r>
            <a:rPr lang="en-US" sz="2600" kern="1200"/>
            <a:t>) </a:t>
          </a:r>
          <a:r>
            <a:rPr lang="en-US" sz="2600" kern="1200">
              <a:sym typeface="Wingdings" panose="05000000000000000000" pitchFamily="2" charset="2"/>
            </a:rPr>
            <a:t></a:t>
          </a:r>
          <a:r>
            <a:rPr lang="en-US" sz="2600" kern="1200"/>
            <a:t> requires some work.</a:t>
          </a:r>
        </a:p>
      </dsp:txBody>
      <dsp:txXfrm>
        <a:off x="0" y="2565399"/>
        <a:ext cx="3286124" cy="1971674"/>
      </dsp:txXfrm>
    </dsp:sp>
    <dsp:sp modelId="{2D4FD4C7-8607-4807-9535-B068D1216AEE}">
      <dsp:nvSpPr>
        <dsp:cNvPr id="0" name=""/>
        <dsp:cNvSpPr/>
      </dsp:nvSpPr>
      <dsp:spPr>
        <a:xfrm>
          <a:off x="3614737" y="2565399"/>
          <a:ext cx="3286124" cy="1971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Driving pressure (airway or respiratory system) ( ΔP</a:t>
          </a:r>
          <a:r>
            <a:rPr lang="en-US" sz="2600" kern="1200" baseline="-25000"/>
            <a:t>aw</a:t>
          </a:r>
          <a:r>
            <a:rPr lang="en-US" sz="2600" kern="1200"/>
            <a:t> or </a:t>
          </a:r>
          <a:r>
            <a:rPr lang="el-GR" sz="2600" kern="1200"/>
            <a:t>Δ</a:t>
          </a:r>
          <a:r>
            <a:rPr lang="en-US" sz="2600" kern="1200"/>
            <a:t>P</a:t>
          </a:r>
          <a:r>
            <a:rPr lang="en-US" sz="2600" kern="1200" baseline="-25000"/>
            <a:t>rs</a:t>
          </a:r>
          <a:r>
            <a:rPr lang="en-US" sz="2600" kern="1200"/>
            <a:t> ) </a:t>
          </a:r>
          <a:r>
            <a:rPr lang="en-US" sz="2600" kern="1200">
              <a:sym typeface="Wingdings" panose="05000000000000000000" pitchFamily="2" charset="2"/>
            </a:rPr>
            <a:t></a:t>
          </a:r>
          <a:r>
            <a:rPr lang="en-US" sz="2600" kern="1200"/>
            <a:t>requires some work.</a:t>
          </a:r>
        </a:p>
      </dsp:txBody>
      <dsp:txXfrm>
        <a:off x="3614737" y="2565399"/>
        <a:ext cx="3286124" cy="1971674"/>
      </dsp:txXfrm>
    </dsp:sp>
    <dsp:sp modelId="{2ED3591B-EE78-4D37-8CF4-F466893C52E1}">
      <dsp:nvSpPr>
        <dsp:cNvPr id="0" name=""/>
        <dsp:cNvSpPr/>
      </dsp:nvSpPr>
      <dsp:spPr>
        <a:xfrm>
          <a:off x="7229474" y="2565399"/>
          <a:ext cx="3286124" cy="1971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Transpulmonary pressure </a:t>
          </a:r>
          <a:r>
            <a:rPr lang="en-US" sz="2600" kern="1200">
              <a:sym typeface="Wingdings" panose="05000000000000000000" pitchFamily="2" charset="2"/>
            </a:rPr>
            <a:t></a:t>
          </a:r>
          <a:r>
            <a:rPr lang="en-US" sz="2600" kern="1200"/>
            <a:t> possible but really impossible.</a:t>
          </a:r>
        </a:p>
      </dsp:txBody>
      <dsp:txXfrm>
        <a:off x="7229474" y="2565399"/>
        <a:ext cx="3286124" cy="1971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A5F1A-A244-4EA3-AA35-FBE19E26F63A}">
      <dsp:nvSpPr>
        <dsp:cNvPr id="0" name=""/>
        <dsp:cNvSpPr/>
      </dsp:nvSpPr>
      <dsp:spPr>
        <a:xfrm>
          <a:off x="0" y="5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93A90-BBD5-4F00-90F6-8A3458ED36BB}">
      <dsp:nvSpPr>
        <dsp:cNvPr id="0" name=""/>
        <dsp:cNvSpPr/>
      </dsp:nvSpPr>
      <dsp:spPr>
        <a:xfrm>
          <a:off x="0" y="569"/>
          <a:ext cx="10515600" cy="93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Prolongs hospital LOS by 13-17 days.</a:t>
          </a:r>
        </a:p>
      </dsp:txBody>
      <dsp:txXfrm>
        <a:off x="0" y="569"/>
        <a:ext cx="10515600" cy="932396"/>
      </dsp:txXfrm>
    </dsp:sp>
    <dsp:sp modelId="{E0AD2DF2-4C44-4269-A13F-FB915BC8F2BC}">
      <dsp:nvSpPr>
        <dsp:cNvPr id="0" name=""/>
        <dsp:cNvSpPr/>
      </dsp:nvSpPr>
      <dsp:spPr>
        <a:xfrm>
          <a:off x="0" y="93296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E861C-3EBA-482A-B1F9-210A98708746}">
      <dsp:nvSpPr>
        <dsp:cNvPr id="0" name=""/>
        <dsp:cNvSpPr/>
      </dsp:nvSpPr>
      <dsp:spPr>
        <a:xfrm>
          <a:off x="0" y="932966"/>
          <a:ext cx="10515600" cy="93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41-47% increase in cost.</a:t>
          </a:r>
        </a:p>
      </dsp:txBody>
      <dsp:txXfrm>
        <a:off x="0" y="932966"/>
        <a:ext cx="10515600" cy="932396"/>
      </dsp:txXfrm>
    </dsp:sp>
    <dsp:sp modelId="{D7EE302E-B6F1-47EE-9A42-587823EC997B}">
      <dsp:nvSpPr>
        <dsp:cNvPr id="0" name=""/>
        <dsp:cNvSpPr/>
      </dsp:nvSpPr>
      <dsp:spPr>
        <a:xfrm>
          <a:off x="0" y="186536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93146-87ED-49DE-BEAC-4443233285C2}">
      <dsp:nvSpPr>
        <dsp:cNvPr id="0" name=""/>
        <dsp:cNvSpPr/>
      </dsp:nvSpPr>
      <dsp:spPr>
        <a:xfrm>
          <a:off x="0" y="1865363"/>
          <a:ext cx="10515600" cy="93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14-30% will die within 30 days of diagnosis compared to 0.2-3% who don’t get PPCs.</a:t>
          </a:r>
        </a:p>
      </dsp:txBody>
      <dsp:txXfrm>
        <a:off x="0" y="1865363"/>
        <a:ext cx="10515600" cy="932396"/>
      </dsp:txXfrm>
    </dsp:sp>
    <dsp:sp modelId="{BDCDE125-D5DC-450A-AD14-5059FCEB1BEE}">
      <dsp:nvSpPr>
        <dsp:cNvPr id="0" name=""/>
        <dsp:cNvSpPr/>
      </dsp:nvSpPr>
      <dsp:spPr>
        <a:xfrm>
          <a:off x="0" y="279775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B74E3-357F-4C3D-A88D-E6F50B90B2F7}">
      <dsp:nvSpPr>
        <dsp:cNvPr id="0" name=""/>
        <dsp:cNvSpPr/>
      </dsp:nvSpPr>
      <dsp:spPr>
        <a:xfrm>
          <a:off x="0" y="2797759"/>
          <a:ext cx="10515600" cy="93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24.4% mortality at 90d year compared with 1.2% for patients who don’t get PPCs.</a:t>
          </a:r>
        </a:p>
      </dsp:txBody>
      <dsp:txXfrm>
        <a:off x="0" y="2797759"/>
        <a:ext cx="10515600" cy="932396"/>
      </dsp:txXfrm>
    </dsp:sp>
    <dsp:sp modelId="{A744BE32-71CE-4164-ADB6-A7C73B79B131}">
      <dsp:nvSpPr>
        <dsp:cNvPr id="0" name=""/>
        <dsp:cNvSpPr/>
      </dsp:nvSpPr>
      <dsp:spPr>
        <a:xfrm>
          <a:off x="0" y="373015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F4FE6-75EC-4FD3-9BF0-0DA31185EF62}">
      <dsp:nvSpPr>
        <dsp:cNvPr id="0" name=""/>
        <dsp:cNvSpPr/>
      </dsp:nvSpPr>
      <dsp:spPr>
        <a:xfrm>
          <a:off x="0" y="3730156"/>
          <a:ext cx="10515600" cy="93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45.9 % mortality at 1 year compared with 8% for those that don’t get PPCs.</a:t>
          </a:r>
        </a:p>
      </dsp:txBody>
      <dsp:txXfrm>
        <a:off x="0" y="3730156"/>
        <a:ext cx="10515600" cy="932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F5DCE-15AE-4215-A479-33BF7D92E232}">
      <dsp:nvSpPr>
        <dsp:cNvPr id="0" name=""/>
        <dsp:cNvSpPr/>
      </dsp:nvSpPr>
      <dsp:spPr>
        <a:xfrm>
          <a:off x="0" y="667803"/>
          <a:ext cx="10515600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Immediately after induction central respiratory drive is depressed.</a:t>
          </a:r>
        </a:p>
      </dsp:txBody>
      <dsp:txXfrm>
        <a:off x="34906" y="702709"/>
        <a:ext cx="10445788" cy="645240"/>
      </dsp:txXfrm>
    </dsp:sp>
    <dsp:sp modelId="{5B50095A-9A37-4D69-BF56-E8E1BA3F7B64}">
      <dsp:nvSpPr>
        <dsp:cNvPr id="0" name=""/>
        <dsp:cNvSpPr/>
      </dsp:nvSpPr>
      <dsp:spPr>
        <a:xfrm>
          <a:off x="0" y="1434696"/>
          <a:ext cx="10515600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Ventilatory response to hypercapnia and hypoxemia is impaired.</a:t>
          </a:r>
        </a:p>
      </dsp:txBody>
      <dsp:txXfrm>
        <a:off x="34906" y="1469602"/>
        <a:ext cx="10445788" cy="645240"/>
      </dsp:txXfrm>
    </dsp:sp>
    <dsp:sp modelId="{BDA6AB10-5A12-4E59-94DA-27BA86FF2262}">
      <dsp:nvSpPr>
        <dsp:cNvPr id="0" name=""/>
        <dsp:cNvSpPr/>
      </dsp:nvSpPr>
      <dsp:spPr>
        <a:xfrm>
          <a:off x="0" y="2201589"/>
          <a:ext cx="10515600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Respiratory muscle function dramatically declines.  Can lead to airway obstruction, cephalad displacement of the diaphragm and reduced chest wall area.  This leads to reduced FRC.</a:t>
          </a:r>
        </a:p>
      </dsp:txBody>
      <dsp:txXfrm>
        <a:off x="34906" y="2236495"/>
        <a:ext cx="10445788" cy="645240"/>
      </dsp:txXfrm>
    </dsp:sp>
    <dsp:sp modelId="{9912760B-305A-4E97-95A0-DCBFFE4F7C5B}">
      <dsp:nvSpPr>
        <dsp:cNvPr id="0" name=""/>
        <dsp:cNvSpPr/>
      </dsp:nvSpPr>
      <dsp:spPr>
        <a:xfrm>
          <a:off x="0" y="2968481"/>
          <a:ext cx="10515600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Atelectasis is universal and V/Q matching is altered with some areas of high V/Q and other areas of low V/Q.  You get increased dead-space (impaired CO2 excretion)  as well as increased V/Q mismatch (hypoxemia)</a:t>
          </a:r>
        </a:p>
      </dsp:txBody>
      <dsp:txXfrm>
        <a:off x="34906" y="3003387"/>
        <a:ext cx="10445788" cy="645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2D902-2D62-4D82-B520-0EA1055D52FB}">
      <dsp:nvSpPr>
        <dsp:cNvPr id="0" name=""/>
        <dsp:cNvSpPr/>
      </dsp:nvSpPr>
      <dsp:spPr>
        <a:xfrm>
          <a:off x="0" y="51766"/>
          <a:ext cx="1051560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Dependent in most patients who receive NMBAs.</a:t>
          </a:r>
        </a:p>
      </dsp:txBody>
      <dsp:txXfrm>
        <a:off x="65934" y="117700"/>
        <a:ext cx="10383732" cy="1218787"/>
      </dsp:txXfrm>
    </dsp:sp>
    <dsp:sp modelId="{7E379210-B1C7-4382-839C-824E1685CF50}">
      <dsp:nvSpPr>
        <dsp:cNvPr id="0" name=""/>
        <dsp:cNvSpPr/>
      </dsp:nvSpPr>
      <dsp:spPr>
        <a:xfrm>
          <a:off x="0" y="1500341"/>
          <a:ext cx="1051560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Caused by displaced diaphragm, rapid absorption of gas from alveoli in hypoventilated lung regions.</a:t>
          </a:r>
        </a:p>
      </dsp:txBody>
      <dsp:txXfrm>
        <a:off x="65934" y="1566275"/>
        <a:ext cx="10383732" cy="1218787"/>
      </dsp:txXfrm>
    </dsp:sp>
    <dsp:sp modelId="{605D5177-DEF3-48C7-B38D-C5A04D6F7494}">
      <dsp:nvSpPr>
        <dsp:cNvPr id="0" name=""/>
        <dsp:cNvSpPr/>
      </dsp:nvSpPr>
      <dsp:spPr>
        <a:xfrm>
          <a:off x="0" y="2948916"/>
          <a:ext cx="1051560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High FiO2 worsens atelectasis.</a:t>
          </a:r>
        </a:p>
      </dsp:txBody>
      <dsp:txXfrm>
        <a:off x="65934" y="3014850"/>
        <a:ext cx="10383732" cy="12187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ADDB6-61FB-4186-8682-A8DB28279CDE}">
      <dsp:nvSpPr>
        <dsp:cNvPr id="0" name=""/>
        <dsp:cNvSpPr/>
      </dsp:nvSpPr>
      <dsp:spPr>
        <a:xfrm>
          <a:off x="0" y="576"/>
          <a:ext cx="10515600" cy="4843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FE29A-8E60-4902-845B-5758648725B3}">
      <dsp:nvSpPr>
        <dsp:cNvPr id="0" name=""/>
        <dsp:cNvSpPr/>
      </dsp:nvSpPr>
      <dsp:spPr>
        <a:xfrm>
          <a:off x="146515" y="109554"/>
          <a:ext cx="266391" cy="2663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82A05-8110-497A-A9F9-5CC9AB85E9CA}">
      <dsp:nvSpPr>
        <dsp:cNvPr id="0" name=""/>
        <dsp:cNvSpPr/>
      </dsp:nvSpPr>
      <dsp:spPr>
        <a:xfrm>
          <a:off x="559422" y="576"/>
          <a:ext cx="9956177" cy="48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60" tIns="51260" rIns="51260" bIns="512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Post extubation airway obstruction is common.</a:t>
          </a:r>
        </a:p>
      </dsp:txBody>
      <dsp:txXfrm>
        <a:off x="559422" y="576"/>
        <a:ext cx="9956177" cy="484348"/>
      </dsp:txXfrm>
    </dsp:sp>
    <dsp:sp modelId="{D63253E1-D879-42BE-BC2D-D00D5A274369}">
      <dsp:nvSpPr>
        <dsp:cNvPr id="0" name=""/>
        <dsp:cNvSpPr/>
      </dsp:nvSpPr>
      <dsp:spPr>
        <a:xfrm>
          <a:off x="0" y="606011"/>
          <a:ext cx="10515600" cy="4843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57101-AA8A-4066-A03C-2DDB2CE40D34}">
      <dsp:nvSpPr>
        <dsp:cNvPr id="0" name=""/>
        <dsp:cNvSpPr/>
      </dsp:nvSpPr>
      <dsp:spPr>
        <a:xfrm>
          <a:off x="146515" y="714990"/>
          <a:ext cx="266391" cy="2663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3E69F-8B21-4815-9776-12C0820C0AA5}">
      <dsp:nvSpPr>
        <dsp:cNvPr id="0" name=""/>
        <dsp:cNvSpPr/>
      </dsp:nvSpPr>
      <dsp:spPr>
        <a:xfrm>
          <a:off x="559422" y="606011"/>
          <a:ext cx="9956177" cy="48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60" tIns="51260" rIns="51260" bIns="512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Poor coordination of upper airway muscle groups.</a:t>
          </a:r>
        </a:p>
      </dsp:txBody>
      <dsp:txXfrm>
        <a:off x="559422" y="606011"/>
        <a:ext cx="9956177" cy="484348"/>
      </dsp:txXfrm>
    </dsp:sp>
    <dsp:sp modelId="{81AED130-D3FE-41D3-B71A-F9561BEABE60}">
      <dsp:nvSpPr>
        <dsp:cNvPr id="0" name=""/>
        <dsp:cNvSpPr/>
      </dsp:nvSpPr>
      <dsp:spPr>
        <a:xfrm>
          <a:off x="0" y="1211447"/>
          <a:ext cx="10515600" cy="4843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F0DC9-D7E6-4116-B54F-4053F6FEA582}">
      <dsp:nvSpPr>
        <dsp:cNvPr id="0" name=""/>
        <dsp:cNvSpPr/>
      </dsp:nvSpPr>
      <dsp:spPr>
        <a:xfrm>
          <a:off x="146515" y="1320425"/>
          <a:ext cx="266391" cy="2663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161BC-29C3-4543-892D-8DDABF650F81}">
      <dsp:nvSpPr>
        <dsp:cNvPr id="0" name=""/>
        <dsp:cNvSpPr/>
      </dsp:nvSpPr>
      <dsp:spPr>
        <a:xfrm>
          <a:off x="559422" y="1211447"/>
          <a:ext cx="9956177" cy="48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60" tIns="51260" rIns="51260" bIns="512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Ongoing sedation from residual anesthetic drugs and opiate.</a:t>
          </a:r>
        </a:p>
      </dsp:txBody>
      <dsp:txXfrm>
        <a:off x="559422" y="1211447"/>
        <a:ext cx="9956177" cy="484348"/>
      </dsp:txXfrm>
    </dsp:sp>
    <dsp:sp modelId="{B2502201-6749-4229-94E6-B8C29A6828EA}">
      <dsp:nvSpPr>
        <dsp:cNvPr id="0" name=""/>
        <dsp:cNvSpPr/>
      </dsp:nvSpPr>
      <dsp:spPr>
        <a:xfrm>
          <a:off x="0" y="1816882"/>
          <a:ext cx="10515600" cy="4843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F84F4-0648-4C2A-A2B0-7B797BDA56AE}">
      <dsp:nvSpPr>
        <dsp:cNvPr id="0" name=""/>
        <dsp:cNvSpPr/>
      </dsp:nvSpPr>
      <dsp:spPr>
        <a:xfrm>
          <a:off x="146515" y="1925860"/>
          <a:ext cx="266391" cy="2663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FE3EF-B224-46C7-8130-54C774E563AD}">
      <dsp:nvSpPr>
        <dsp:cNvPr id="0" name=""/>
        <dsp:cNvSpPr/>
      </dsp:nvSpPr>
      <dsp:spPr>
        <a:xfrm>
          <a:off x="559422" y="1816882"/>
          <a:ext cx="9956177" cy="48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60" tIns="51260" rIns="51260" bIns="512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Residual effect of NMBAs.</a:t>
          </a:r>
        </a:p>
      </dsp:txBody>
      <dsp:txXfrm>
        <a:off x="559422" y="1816882"/>
        <a:ext cx="9956177" cy="484348"/>
      </dsp:txXfrm>
    </dsp:sp>
    <dsp:sp modelId="{60BFC7D3-94EE-494A-B65C-5E8F9877902F}">
      <dsp:nvSpPr>
        <dsp:cNvPr id="0" name=""/>
        <dsp:cNvSpPr/>
      </dsp:nvSpPr>
      <dsp:spPr>
        <a:xfrm>
          <a:off x="0" y="2422317"/>
          <a:ext cx="10515600" cy="4843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2B524-B4A1-4431-9258-768D03CC2CA7}">
      <dsp:nvSpPr>
        <dsp:cNvPr id="0" name=""/>
        <dsp:cNvSpPr/>
      </dsp:nvSpPr>
      <dsp:spPr>
        <a:xfrm>
          <a:off x="146515" y="2531295"/>
          <a:ext cx="266391" cy="2663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F99F4-1FA2-4299-92C6-3A108C82F24E}">
      <dsp:nvSpPr>
        <dsp:cNvPr id="0" name=""/>
        <dsp:cNvSpPr/>
      </dsp:nvSpPr>
      <dsp:spPr>
        <a:xfrm>
          <a:off x="559422" y="2422317"/>
          <a:ext cx="9956177" cy="48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60" tIns="51260" rIns="51260" bIns="512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Impairment of ventilatory response to hypercapnia</a:t>
          </a:r>
        </a:p>
      </dsp:txBody>
      <dsp:txXfrm>
        <a:off x="559422" y="2422317"/>
        <a:ext cx="9956177" cy="484348"/>
      </dsp:txXfrm>
    </dsp:sp>
    <dsp:sp modelId="{7E8E23F6-65AE-4413-83A1-5208E4EAB16B}">
      <dsp:nvSpPr>
        <dsp:cNvPr id="0" name=""/>
        <dsp:cNvSpPr/>
      </dsp:nvSpPr>
      <dsp:spPr>
        <a:xfrm>
          <a:off x="0" y="3027752"/>
          <a:ext cx="10515600" cy="4843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0837F-B44F-4D25-A246-7DE1195B8426}">
      <dsp:nvSpPr>
        <dsp:cNvPr id="0" name=""/>
        <dsp:cNvSpPr/>
      </dsp:nvSpPr>
      <dsp:spPr>
        <a:xfrm>
          <a:off x="146515" y="3136731"/>
          <a:ext cx="266391" cy="2663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AB7DB-C1C8-48DD-B43C-50E754402009}">
      <dsp:nvSpPr>
        <dsp:cNvPr id="0" name=""/>
        <dsp:cNvSpPr/>
      </dsp:nvSpPr>
      <dsp:spPr>
        <a:xfrm>
          <a:off x="559422" y="3027752"/>
          <a:ext cx="9956177" cy="48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60" tIns="51260" rIns="51260" bIns="512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Persistent atelectasis, up to 24 hours (more common in obese)</a:t>
          </a:r>
        </a:p>
      </dsp:txBody>
      <dsp:txXfrm>
        <a:off x="559422" y="3027752"/>
        <a:ext cx="9956177" cy="484348"/>
      </dsp:txXfrm>
    </dsp:sp>
    <dsp:sp modelId="{CB1781F6-62F8-4B8C-814F-30DAD3CF81C5}">
      <dsp:nvSpPr>
        <dsp:cNvPr id="0" name=""/>
        <dsp:cNvSpPr/>
      </dsp:nvSpPr>
      <dsp:spPr>
        <a:xfrm>
          <a:off x="0" y="3633187"/>
          <a:ext cx="10515600" cy="4843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A7F8A-4433-44B0-8778-708A809C2152}">
      <dsp:nvSpPr>
        <dsp:cNvPr id="0" name=""/>
        <dsp:cNvSpPr/>
      </dsp:nvSpPr>
      <dsp:spPr>
        <a:xfrm>
          <a:off x="146515" y="3742166"/>
          <a:ext cx="266391" cy="26639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55812-3463-4E6F-8739-9FA703DECFC4}">
      <dsp:nvSpPr>
        <dsp:cNvPr id="0" name=""/>
        <dsp:cNvSpPr/>
      </dsp:nvSpPr>
      <dsp:spPr>
        <a:xfrm>
          <a:off x="559422" y="3633187"/>
          <a:ext cx="9956177" cy="48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60" tIns="51260" rIns="51260" bIns="512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Reduced FRC persists for 1-2 days and recovers by day 5-7.</a:t>
          </a:r>
        </a:p>
      </dsp:txBody>
      <dsp:txXfrm>
        <a:off x="559422" y="3633187"/>
        <a:ext cx="9956177" cy="484348"/>
      </dsp:txXfrm>
    </dsp:sp>
    <dsp:sp modelId="{B8F4EA09-BC5F-4B33-955C-1821F8922B33}">
      <dsp:nvSpPr>
        <dsp:cNvPr id="0" name=""/>
        <dsp:cNvSpPr/>
      </dsp:nvSpPr>
      <dsp:spPr>
        <a:xfrm>
          <a:off x="0" y="4238623"/>
          <a:ext cx="10515600" cy="4843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B3A43-147A-4AA0-A37C-75EEE0C78F81}">
      <dsp:nvSpPr>
        <dsp:cNvPr id="0" name=""/>
        <dsp:cNvSpPr/>
      </dsp:nvSpPr>
      <dsp:spPr>
        <a:xfrm>
          <a:off x="146515" y="4347601"/>
          <a:ext cx="266391" cy="26639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AEB1D-E8B1-4FEE-A96A-2B186CC0E302}">
      <dsp:nvSpPr>
        <dsp:cNvPr id="0" name=""/>
        <dsp:cNvSpPr/>
      </dsp:nvSpPr>
      <dsp:spPr>
        <a:xfrm>
          <a:off x="559422" y="4238623"/>
          <a:ext cx="9956177" cy="48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60" tIns="51260" rIns="51260" bIns="512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Impairment of the mucociliary transport.</a:t>
          </a:r>
        </a:p>
      </dsp:txBody>
      <dsp:txXfrm>
        <a:off x="559422" y="4238623"/>
        <a:ext cx="9956177" cy="4843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5CF3C-BF2F-4C4C-ACFD-D61C1B66344F}">
      <dsp:nvSpPr>
        <dsp:cNvPr id="0" name=""/>
        <dsp:cNvSpPr/>
      </dsp:nvSpPr>
      <dsp:spPr>
        <a:xfrm>
          <a:off x="0" y="148433"/>
          <a:ext cx="651052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Age  60 – 69 years (RR 2.1)</a:t>
          </a:r>
        </a:p>
      </dsp:txBody>
      <dsp:txXfrm>
        <a:off x="18734" y="167167"/>
        <a:ext cx="6473060" cy="346292"/>
      </dsp:txXfrm>
    </dsp:sp>
    <dsp:sp modelId="{A778754F-24F6-4575-8A9F-A02E0BCA6109}">
      <dsp:nvSpPr>
        <dsp:cNvPr id="0" name=""/>
        <dsp:cNvSpPr/>
      </dsp:nvSpPr>
      <dsp:spPr>
        <a:xfrm>
          <a:off x="0" y="578273"/>
          <a:ext cx="651052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Age  70-79 (RR 3.1)</a:t>
          </a:r>
        </a:p>
      </dsp:txBody>
      <dsp:txXfrm>
        <a:off x="18734" y="597007"/>
        <a:ext cx="6473060" cy="346292"/>
      </dsp:txXfrm>
    </dsp:sp>
    <dsp:sp modelId="{9EF546E6-A24D-4594-9DE4-18A43347A263}">
      <dsp:nvSpPr>
        <dsp:cNvPr id="0" name=""/>
        <dsp:cNvSpPr/>
      </dsp:nvSpPr>
      <dsp:spPr>
        <a:xfrm>
          <a:off x="0" y="1008113"/>
          <a:ext cx="651052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Age &gt;80 (RR 5.1.)</a:t>
          </a:r>
        </a:p>
      </dsp:txBody>
      <dsp:txXfrm>
        <a:off x="18734" y="1026847"/>
        <a:ext cx="6473060" cy="346292"/>
      </dsp:txXfrm>
    </dsp:sp>
    <dsp:sp modelId="{20005C47-5730-4CFF-AC8E-537646E6E58B}">
      <dsp:nvSpPr>
        <dsp:cNvPr id="0" name=""/>
        <dsp:cNvSpPr/>
      </dsp:nvSpPr>
      <dsp:spPr>
        <a:xfrm>
          <a:off x="0" y="1437953"/>
          <a:ext cx="651052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Type of Surgery</a:t>
          </a:r>
        </a:p>
      </dsp:txBody>
      <dsp:txXfrm>
        <a:off x="18734" y="1456687"/>
        <a:ext cx="6473060" cy="346292"/>
      </dsp:txXfrm>
    </dsp:sp>
    <dsp:sp modelId="{F992D930-37BE-4DE0-A65F-4C434858889D}">
      <dsp:nvSpPr>
        <dsp:cNvPr id="0" name=""/>
        <dsp:cNvSpPr/>
      </dsp:nvSpPr>
      <dsp:spPr>
        <a:xfrm>
          <a:off x="0" y="1867793"/>
          <a:ext cx="651052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AAA repair</a:t>
          </a:r>
        </a:p>
      </dsp:txBody>
      <dsp:txXfrm>
        <a:off x="18734" y="1886527"/>
        <a:ext cx="6473060" cy="346292"/>
      </dsp:txXfrm>
    </dsp:sp>
    <dsp:sp modelId="{C68505E2-1AA5-4B54-8930-661CFCA10177}">
      <dsp:nvSpPr>
        <dsp:cNvPr id="0" name=""/>
        <dsp:cNvSpPr/>
      </dsp:nvSpPr>
      <dsp:spPr>
        <a:xfrm>
          <a:off x="0" y="2297633"/>
          <a:ext cx="651052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Thoracic</a:t>
          </a:r>
        </a:p>
      </dsp:txBody>
      <dsp:txXfrm>
        <a:off x="18734" y="2316367"/>
        <a:ext cx="6473060" cy="346292"/>
      </dsp:txXfrm>
    </dsp:sp>
    <dsp:sp modelId="{87BE06B3-0DAB-46F4-BCFB-6A1C46940BDE}">
      <dsp:nvSpPr>
        <dsp:cNvPr id="0" name=""/>
        <dsp:cNvSpPr/>
      </dsp:nvSpPr>
      <dsp:spPr>
        <a:xfrm>
          <a:off x="0" y="2727473"/>
          <a:ext cx="651052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Upper abdominal</a:t>
          </a:r>
        </a:p>
      </dsp:txBody>
      <dsp:txXfrm>
        <a:off x="18734" y="2746207"/>
        <a:ext cx="6473060" cy="346292"/>
      </dsp:txXfrm>
    </dsp:sp>
    <dsp:sp modelId="{53A11FB9-B4AC-4035-A8A2-D3C72C96F838}">
      <dsp:nvSpPr>
        <dsp:cNvPr id="0" name=""/>
        <dsp:cNvSpPr/>
      </dsp:nvSpPr>
      <dsp:spPr>
        <a:xfrm>
          <a:off x="0" y="3157313"/>
          <a:ext cx="651052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Major vascular surgery</a:t>
          </a:r>
        </a:p>
      </dsp:txBody>
      <dsp:txXfrm>
        <a:off x="18734" y="3176047"/>
        <a:ext cx="6473060" cy="346292"/>
      </dsp:txXfrm>
    </dsp:sp>
    <dsp:sp modelId="{3B27B18D-B310-4330-9CDB-917B35B8A388}">
      <dsp:nvSpPr>
        <dsp:cNvPr id="0" name=""/>
        <dsp:cNvSpPr/>
      </dsp:nvSpPr>
      <dsp:spPr>
        <a:xfrm>
          <a:off x="0" y="3587153"/>
          <a:ext cx="651052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Neurosurgery</a:t>
          </a:r>
        </a:p>
      </dsp:txBody>
      <dsp:txXfrm>
        <a:off x="18734" y="3605887"/>
        <a:ext cx="6473060" cy="346292"/>
      </dsp:txXfrm>
    </dsp:sp>
    <dsp:sp modelId="{13B77451-B385-48C3-8BE2-33F0DDD02B69}">
      <dsp:nvSpPr>
        <dsp:cNvPr id="0" name=""/>
        <dsp:cNvSpPr/>
      </dsp:nvSpPr>
      <dsp:spPr>
        <a:xfrm>
          <a:off x="0" y="4016993"/>
          <a:ext cx="651052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Emergency surgery</a:t>
          </a:r>
        </a:p>
      </dsp:txBody>
      <dsp:txXfrm>
        <a:off x="18734" y="4035727"/>
        <a:ext cx="6473060" cy="346292"/>
      </dsp:txXfrm>
    </dsp:sp>
    <dsp:sp modelId="{20889964-DD8D-4089-BB4D-764748B4CB8D}">
      <dsp:nvSpPr>
        <dsp:cNvPr id="0" name=""/>
        <dsp:cNvSpPr/>
      </dsp:nvSpPr>
      <dsp:spPr>
        <a:xfrm>
          <a:off x="0" y="4446833"/>
          <a:ext cx="651052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Lap vs. open surgery</a:t>
          </a:r>
        </a:p>
      </dsp:txBody>
      <dsp:txXfrm>
        <a:off x="18734" y="4465567"/>
        <a:ext cx="6473060" cy="346292"/>
      </dsp:txXfrm>
    </dsp:sp>
    <dsp:sp modelId="{C384C042-7264-4DB8-8CB8-AAE44E1A127D}">
      <dsp:nvSpPr>
        <dsp:cNvPr id="0" name=""/>
        <dsp:cNvSpPr/>
      </dsp:nvSpPr>
      <dsp:spPr>
        <a:xfrm>
          <a:off x="0" y="4876673"/>
          <a:ext cx="651052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 Op SpO2</a:t>
          </a:r>
        </a:p>
      </dsp:txBody>
      <dsp:txXfrm>
        <a:off x="18734" y="4895407"/>
        <a:ext cx="6473060" cy="3462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CA8F8-AD84-40FB-804C-0B147AEA43DD}">
      <dsp:nvSpPr>
        <dsp:cNvPr id="0" name=""/>
        <dsp:cNvSpPr/>
      </dsp:nvSpPr>
      <dsp:spPr>
        <a:xfrm>
          <a:off x="0" y="157016"/>
          <a:ext cx="5004459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COPD</a:t>
          </a:r>
        </a:p>
      </dsp:txBody>
      <dsp:txXfrm>
        <a:off x="31613" y="188629"/>
        <a:ext cx="4941233" cy="584369"/>
      </dsp:txXfrm>
    </dsp:sp>
    <dsp:sp modelId="{AFA3A65F-C37A-47A9-8FC1-C159EFB8BB0D}">
      <dsp:nvSpPr>
        <dsp:cNvPr id="0" name=""/>
        <dsp:cNvSpPr/>
      </dsp:nvSpPr>
      <dsp:spPr>
        <a:xfrm>
          <a:off x="0" y="763839"/>
          <a:ext cx="5004459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CHF</a:t>
          </a:r>
        </a:p>
      </dsp:txBody>
      <dsp:txXfrm>
        <a:off x="31613" y="795452"/>
        <a:ext cx="4941233" cy="584369"/>
      </dsp:txXfrm>
    </dsp:sp>
    <dsp:sp modelId="{2A519CFD-6244-40CC-85EC-0C3794B26EEC}">
      <dsp:nvSpPr>
        <dsp:cNvPr id="0" name=""/>
        <dsp:cNvSpPr/>
      </dsp:nvSpPr>
      <dsp:spPr>
        <a:xfrm>
          <a:off x="0" y="1512888"/>
          <a:ext cx="5004459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Chronic Liver Disease</a:t>
          </a:r>
        </a:p>
      </dsp:txBody>
      <dsp:txXfrm>
        <a:off x="31613" y="1544501"/>
        <a:ext cx="4941233" cy="584369"/>
      </dsp:txXfrm>
    </dsp:sp>
    <dsp:sp modelId="{711BCA17-EDC5-4EBA-AF2A-7E0175537E8D}">
      <dsp:nvSpPr>
        <dsp:cNvPr id="0" name=""/>
        <dsp:cNvSpPr/>
      </dsp:nvSpPr>
      <dsp:spPr>
        <a:xfrm>
          <a:off x="0" y="2214549"/>
          <a:ext cx="5004459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OSA</a:t>
          </a:r>
        </a:p>
      </dsp:txBody>
      <dsp:txXfrm>
        <a:off x="31613" y="2246162"/>
        <a:ext cx="4941233" cy="584369"/>
      </dsp:txXfrm>
    </dsp:sp>
    <dsp:sp modelId="{D16126A8-C694-459B-A83C-735E2716C313}">
      <dsp:nvSpPr>
        <dsp:cNvPr id="0" name=""/>
        <dsp:cNvSpPr/>
      </dsp:nvSpPr>
      <dsp:spPr>
        <a:xfrm>
          <a:off x="0" y="2939904"/>
          <a:ext cx="5004459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Smoking</a:t>
          </a:r>
        </a:p>
      </dsp:txBody>
      <dsp:txXfrm>
        <a:off x="31613" y="2971517"/>
        <a:ext cx="4941233" cy="584369"/>
      </dsp:txXfrm>
    </dsp:sp>
    <dsp:sp modelId="{BAD9D1A6-7AA2-4828-B671-F0D17A080689}">
      <dsp:nvSpPr>
        <dsp:cNvPr id="0" name=""/>
        <dsp:cNvSpPr/>
      </dsp:nvSpPr>
      <dsp:spPr>
        <a:xfrm>
          <a:off x="0" y="3665259"/>
          <a:ext cx="5004459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Pre-Op Anemia</a:t>
          </a:r>
        </a:p>
      </dsp:txBody>
      <dsp:txXfrm>
        <a:off x="31613" y="3696872"/>
        <a:ext cx="4941233" cy="5843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59ED6-60EF-4984-BAF2-6CCCE70A1030}">
      <dsp:nvSpPr>
        <dsp:cNvPr id="0" name=""/>
        <dsp:cNvSpPr/>
      </dsp:nvSpPr>
      <dsp:spPr>
        <a:xfrm>
          <a:off x="0" y="7866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Reduces rates of post-operative pneumonia, requirement for post-op ventilation,  and re-intubation.</a:t>
          </a:r>
        </a:p>
      </dsp:txBody>
      <dsp:txXfrm>
        <a:off x="48547" y="127216"/>
        <a:ext cx="10418506" cy="897406"/>
      </dsp:txXfrm>
    </dsp:sp>
    <dsp:sp modelId="{403CFDC0-72D4-44AA-B31C-C681224F3B93}">
      <dsp:nvSpPr>
        <dsp:cNvPr id="0" name=""/>
        <dsp:cNvSpPr/>
      </dsp:nvSpPr>
      <dsp:spPr>
        <a:xfrm>
          <a:off x="0" y="114516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Highly effective for patients with COPD who get abdominal surgery.</a:t>
          </a:r>
        </a:p>
      </dsp:txBody>
      <dsp:txXfrm>
        <a:off x="48547" y="1193716"/>
        <a:ext cx="10418506" cy="897406"/>
      </dsp:txXfrm>
    </dsp:sp>
    <dsp:sp modelId="{9382FCBD-02B1-453F-B6DD-A25BDD833992}">
      <dsp:nvSpPr>
        <dsp:cNvPr id="0" name=""/>
        <dsp:cNvSpPr/>
      </dsp:nvSpPr>
      <dsp:spPr>
        <a:xfrm>
          <a:off x="0" y="221166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Optimizes diaphragmatic excursion and reduces opiate use.</a:t>
          </a:r>
        </a:p>
      </dsp:txBody>
      <dsp:txXfrm>
        <a:off x="48547" y="2260216"/>
        <a:ext cx="10418506" cy="897406"/>
      </dsp:txXfrm>
    </dsp:sp>
    <dsp:sp modelId="{02838E85-39FA-4868-8E19-DCD5FD43C831}">
      <dsp:nvSpPr>
        <dsp:cNvPr id="0" name=""/>
        <dsp:cNvSpPr/>
      </dsp:nvSpPr>
      <dsp:spPr>
        <a:xfrm>
          <a:off x="0" y="327816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Highly effective for patients with OSA due to decreased post-operative opiate requirement.</a:t>
          </a:r>
        </a:p>
      </dsp:txBody>
      <dsp:txXfrm>
        <a:off x="48547" y="3326716"/>
        <a:ext cx="10418506" cy="8974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9B469-6F7E-42DF-BA43-3B716533296B}">
      <dsp:nvSpPr>
        <dsp:cNvPr id="0" name=""/>
        <dsp:cNvSpPr/>
      </dsp:nvSpPr>
      <dsp:spPr>
        <a:xfrm>
          <a:off x="0" y="2912554"/>
          <a:ext cx="5862320" cy="1910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Definition of lung stress is the global and regional mechanical stress (pressure applied to the lung).</a:t>
          </a:r>
        </a:p>
      </dsp:txBody>
      <dsp:txXfrm>
        <a:off x="0" y="2912554"/>
        <a:ext cx="5862320" cy="1031913"/>
      </dsp:txXfrm>
    </dsp:sp>
    <dsp:sp modelId="{5557C17F-3395-4183-8B9A-9A3734A0190A}">
      <dsp:nvSpPr>
        <dsp:cNvPr id="0" name=""/>
        <dsp:cNvSpPr/>
      </dsp:nvSpPr>
      <dsp:spPr>
        <a:xfrm>
          <a:off x="2862" y="3906249"/>
          <a:ext cx="1952198" cy="8790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Volu-trauma: Overdistention with excessive V</a:t>
          </a:r>
          <a:r>
            <a:rPr lang="en-US" sz="1500" kern="1200" baseline="-25000"/>
            <a:t>t</a:t>
          </a:r>
          <a:endParaRPr lang="en-US" sz="1500" kern="1200"/>
        </a:p>
      </dsp:txBody>
      <dsp:txXfrm>
        <a:off x="2862" y="3906249"/>
        <a:ext cx="1952198" cy="879037"/>
      </dsp:txXfrm>
    </dsp:sp>
    <dsp:sp modelId="{60B822AB-2B2A-43B9-A3F2-2CDC0A048487}">
      <dsp:nvSpPr>
        <dsp:cNvPr id="0" name=""/>
        <dsp:cNvSpPr/>
      </dsp:nvSpPr>
      <dsp:spPr>
        <a:xfrm>
          <a:off x="1955060" y="3906249"/>
          <a:ext cx="1952198" cy="8790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Barotrauma: Overdistention with excess plateau pressure (P</a:t>
          </a:r>
          <a:r>
            <a:rPr lang="en-US" sz="1500" kern="1200" baseline="-25000"/>
            <a:t>plat)</a:t>
          </a:r>
          <a:endParaRPr lang="en-US" sz="1500" kern="1200"/>
        </a:p>
      </dsp:txBody>
      <dsp:txXfrm>
        <a:off x="1955060" y="3906249"/>
        <a:ext cx="1952198" cy="879037"/>
      </dsp:txXfrm>
    </dsp:sp>
    <dsp:sp modelId="{CD7097D0-B3AC-4F7A-B263-7793AABF5D11}">
      <dsp:nvSpPr>
        <dsp:cNvPr id="0" name=""/>
        <dsp:cNvSpPr/>
      </dsp:nvSpPr>
      <dsp:spPr>
        <a:xfrm>
          <a:off x="3907259" y="3906249"/>
          <a:ext cx="1952198" cy="8790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Repetitive tidal opening and collapse (atelectrauma)</a:t>
          </a:r>
        </a:p>
      </dsp:txBody>
      <dsp:txXfrm>
        <a:off x="3907259" y="3906249"/>
        <a:ext cx="1952198" cy="879037"/>
      </dsp:txXfrm>
    </dsp:sp>
    <dsp:sp modelId="{D2C67100-C071-42AD-812F-E696A1ECFEDE}">
      <dsp:nvSpPr>
        <dsp:cNvPr id="0" name=""/>
        <dsp:cNvSpPr/>
      </dsp:nvSpPr>
      <dsp:spPr>
        <a:xfrm rot="10800000">
          <a:off x="0" y="2176"/>
          <a:ext cx="5862320" cy="29390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Protecting the lung from what?</a:t>
          </a:r>
        </a:p>
      </dsp:txBody>
      <dsp:txXfrm rot="10800000">
        <a:off x="0" y="2176"/>
        <a:ext cx="5862320" cy="1909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75B7-98C2-43E8-B58D-FE5371D8312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9947-3364-44BF-BC88-7FB37B3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6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75B7-98C2-43E8-B58D-FE5371D8312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9947-3364-44BF-BC88-7FB37B3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2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75B7-98C2-43E8-B58D-FE5371D8312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9947-3364-44BF-BC88-7FB37B3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75B7-98C2-43E8-B58D-FE5371D8312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9947-3364-44BF-BC88-7FB37B3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8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75B7-98C2-43E8-B58D-FE5371D8312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9947-3364-44BF-BC88-7FB37B3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75B7-98C2-43E8-B58D-FE5371D8312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9947-3364-44BF-BC88-7FB37B3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75B7-98C2-43E8-B58D-FE5371D8312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9947-3364-44BF-BC88-7FB37B3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75B7-98C2-43E8-B58D-FE5371D8312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9947-3364-44BF-BC88-7FB37B3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2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75B7-98C2-43E8-B58D-FE5371D8312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9947-3364-44BF-BC88-7FB37B3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3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75B7-98C2-43E8-B58D-FE5371D8312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9947-3364-44BF-BC88-7FB37B3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75B7-98C2-43E8-B58D-FE5371D8312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9947-3364-44BF-BC88-7FB37B3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6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A75B7-98C2-43E8-B58D-FE5371D8312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59947-3364-44BF-BC88-7FB37B3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2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6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E753D-1DE5-C268-80BF-932E61F93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2680" y="223522"/>
            <a:ext cx="7406640" cy="2011677"/>
          </a:xfrm>
        </p:spPr>
        <p:txBody>
          <a:bodyPr>
            <a:normAutofit fontScale="90000"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First, Do No Harm</a:t>
            </a:r>
            <a:br>
              <a:rPr lang="en-US" dirty="0">
                <a:solidFill>
                  <a:srgbClr val="FFCCFF"/>
                </a:solidFill>
              </a:rPr>
            </a:br>
            <a:endParaRPr lang="en-US" dirty="0">
              <a:solidFill>
                <a:srgbClr val="FFCC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8AE55-46AC-3DA0-0370-596710BA8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6361" y="5233332"/>
            <a:ext cx="6059278" cy="479759"/>
          </a:xfrm>
          <a:noFill/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Intra-operative mechanical ventilation for survival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7D53F9-6164-AD82-C831-2813FAE15961}"/>
              </a:ext>
            </a:extLst>
          </p:cNvPr>
          <p:cNvSpPr txBox="1"/>
          <p:nvPr/>
        </p:nvSpPr>
        <p:spPr>
          <a:xfrm>
            <a:off x="324875" y="5988147"/>
            <a:ext cx="441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EO O’Brien, MD</a:t>
            </a:r>
          </a:p>
          <a:p>
            <a:r>
              <a:rPr lang="en-US" dirty="0">
                <a:solidFill>
                  <a:schemeClr val="bg1"/>
                </a:solidFill>
              </a:rPr>
              <a:t>Department of Anesthesia, UCSD</a:t>
            </a:r>
          </a:p>
        </p:txBody>
      </p:sp>
    </p:spTree>
    <p:extLst>
      <p:ext uri="{BB962C8B-B14F-4D97-AF65-F5344CB8AC3E}">
        <p14:creationId xmlns:p14="http://schemas.microsoft.com/office/powerpoint/2010/main" val="402705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93385-5FAA-C8D1-BA98-AE700AD8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12" y="357157"/>
            <a:ext cx="4768270" cy="1925053"/>
          </a:xfrm>
        </p:spPr>
        <p:txBody>
          <a:bodyPr anchor="b">
            <a:normAutofit/>
          </a:bodyPr>
          <a:lstStyle/>
          <a:p>
            <a:r>
              <a:rPr lang="en-US" sz="4200"/>
              <a:t>Lung protective ventilation: Low tidal volume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D0408-78A6-F422-70CF-675861E12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12" y="2962439"/>
            <a:ext cx="5069840" cy="1337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In 2015 meta-analysis risk of PPCs with protective ventilation was 0.64 (0.46-0.88) compared to conventional ventilation.</a:t>
            </a:r>
          </a:p>
          <a:p>
            <a:endParaRPr lang="en-US" sz="2200" dirty="0"/>
          </a:p>
        </p:txBody>
      </p:sp>
      <p:pic>
        <p:nvPicPr>
          <p:cNvPr id="6" name="Picture 5" descr="A graph of a number of patients with cancer&#10;&#10;Description automatically generated">
            <a:extLst>
              <a:ext uri="{FF2B5EF4-FFF2-40B4-BE49-F238E27FC236}">
                <a16:creationId xmlns:a16="http://schemas.microsoft.com/office/drawing/2014/main" id="{ADBA8F09-A95B-B068-BE5D-1F2729711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252" y="357157"/>
            <a:ext cx="6477592" cy="560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72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C57D3-46C3-4CB3-54D8-A1FD1181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4" y="649224"/>
            <a:ext cx="4818888" cy="1481328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Lung Protective Ventilation: PEEP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50F52-FD92-81FB-7F6E-2254235C8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2660904"/>
            <a:ext cx="5679440" cy="3547872"/>
          </a:xfrm>
        </p:spPr>
        <p:txBody>
          <a:bodyPr anchor="t">
            <a:normAutofit/>
          </a:bodyPr>
          <a:lstStyle/>
          <a:p>
            <a:r>
              <a:rPr lang="en-US" sz="2200" dirty="0"/>
              <a:t>Moderate PEEP(≥ 5 cmH2O) with protective ventilation probably protects against PPCs.</a:t>
            </a:r>
          </a:p>
          <a:p>
            <a:r>
              <a:rPr lang="en-US" sz="2200" dirty="0"/>
              <a:t>High PEEP is more controversial.  Doesn’t seem to be much better than moderate PEEP levels but has more hemodynamic compromise.</a:t>
            </a:r>
          </a:p>
          <a:p>
            <a:r>
              <a:rPr lang="en-US" sz="2200" dirty="0"/>
              <a:t>Higher levels of CC-6, a lung distention biomarker were seen in the high PEEP cohort. </a:t>
            </a:r>
          </a:p>
          <a:p>
            <a:endParaRPr lang="en-US" sz="2200" dirty="0"/>
          </a:p>
        </p:txBody>
      </p:sp>
      <p:pic>
        <p:nvPicPr>
          <p:cNvPr id="5" name="Picture 4" descr="A graph showing the time after surgery&#10;&#10;Description automatically generated">
            <a:extLst>
              <a:ext uri="{FF2B5EF4-FFF2-40B4-BE49-F238E27FC236}">
                <a16:creationId xmlns:a16="http://schemas.microsoft.com/office/drawing/2014/main" id="{6ED12C73-0D90-B058-E420-086EA7415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08021"/>
            <a:ext cx="5983705" cy="504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804E4-1734-25BC-5621-0C04B6DE9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243840"/>
            <a:ext cx="5023104" cy="1406652"/>
          </a:xfrm>
        </p:spPr>
        <p:txBody>
          <a:bodyPr anchor="b">
            <a:normAutofit fontScale="90000"/>
          </a:bodyPr>
          <a:lstStyle/>
          <a:p>
            <a:r>
              <a:rPr lang="en-US" sz="5000" dirty="0"/>
              <a:t>NMBAs and their reversal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875DD-8A67-D742-FC09-D04806D9F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2660904"/>
            <a:ext cx="5023104" cy="4046728"/>
          </a:xfrm>
        </p:spPr>
        <p:txBody>
          <a:bodyPr anchor="t">
            <a:normAutofit/>
          </a:bodyPr>
          <a:lstStyle/>
          <a:p>
            <a:r>
              <a:rPr lang="en-US" sz="2200" dirty="0"/>
              <a:t>Use of NMBA increases incidence of PPCs.</a:t>
            </a:r>
          </a:p>
          <a:p>
            <a:r>
              <a:rPr lang="en-US" sz="2200" dirty="0"/>
              <a:t>Incidence of PPCs is higher among patients with NMBAs for several days after surgery despite pharmacokinetics suggesting drugs should be cleared.</a:t>
            </a:r>
          </a:p>
          <a:p>
            <a:r>
              <a:rPr lang="en-US" sz="2200" dirty="0"/>
              <a:t>Appropriate reversal can mitigate this risk.</a:t>
            </a:r>
          </a:p>
          <a:p>
            <a:r>
              <a:rPr lang="en-US" sz="2200" dirty="0"/>
              <a:t>Sugammadex has fewer PPCs than Neostigmine with about the same rate of complications. </a:t>
            </a:r>
          </a:p>
          <a:p>
            <a:endParaRPr lang="en-US" sz="2200" dirty="0"/>
          </a:p>
        </p:txBody>
      </p:sp>
      <p:pic>
        <p:nvPicPr>
          <p:cNvPr id="5" name="Picture 4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3140EB43-8B58-4CB1-3364-74AB5FFED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23" y="1044301"/>
            <a:ext cx="6742177" cy="49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51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4C891B-62D0-4250-AEB7-0F42BAD78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715644-C709-94EC-91C8-41DB6BCF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458" y="2212258"/>
            <a:ext cx="9808067" cy="1113503"/>
          </a:xfrm>
        </p:spPr>
        <p:txBody>
          <a:bodyPr anchor="b">
            <a:normAutofit/>
          </a:bodyPr>
          <a:lstStyle/>
          <a:p>
            <a:pPr algn="ctr"/>
            <a:r>
              <a:rPr lang="en-US" sz="4000"/>
              <a:t>Nasogastric Tubes</a:t>
            </a:r>
          </a:p>
        </p:txBody>
      </p:sp>
      <p:pic>
        <p:nvPicPr>
          <p:cNvPr id="7" name="Graphic 6" descr="Lungs">
            <a:extLst>
              <a:ext uri="{FF2B5EF4-FFF2-40B4-BE49-F238E27FC236}">
                <a16:creationId xmlns:a16="http://schemas.microsoft.com/office/drawing/2014/main" id="{421296CE-E87B-BE3F-895A-B6DE953D3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8389" y="1122553"/>
            <a:ext cx="995221" cy="9952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5B41B-8AEF-03FB-FA04-378D0A11F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459" y="3532240"/>
            <a:ext cx="9804575" cy="2596847"/>
          </a:xfrm>
        </p:spPr>
        <p:txBody>
          <a:bodyPr anchor="t">
            <a:normAutofit/>
          </a:bodyPr>
          <a:lstStyle/>
          <a:p>
            <a:pPr algn="ctr"/>
            <a:r>
              <a:rPr lang="en-US" sz="2000"/>
              <a:t>Placed to speed return of gut function, decompress the bowel, reduce aspiration risk, and take pressure of anastomoses.</a:t>
            </a:r>
          </a:p>
          <a:p>
            <a:pPr algn="ctr"/>
            <a:r>
              <a:rPr lang="en-US" sz="2000"/>
              <a:t>NG tube use has been associated with 5-8-fold increase in risk of PPC.</a:t>
            </a:r>
          </a:p>
          <a:p>
            <a:pPr algn="ctr"/>
            <a:r>
              <a:rPr lang="en-US" sz="2000"/>
              <a:t>Not beneficial for elective or emergent surgery.</a:t>
            </a:r>
          </a:p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53036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C46C-68CE-04F5-3F41-F50581C9C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34" y="312573"/>
            <a:ext cx="9325303" cy="854075"/>
          </a:xfrm>
        </p:spPr>
        <p:txBody>
          <a:bodyPr/>
          <a:lstStyle/>
          <a:p>
            <a:r>
              <a:rPr lang="en-US" dirty="0"/>
              <a:t>Post-operative pulmonary complications</a:t>
            </a:r>
          </a:p>
        </p:txBody>
      </p:sp>
      <p:pic>
        <p:nvPicPr>
          <p:cNvPr id="5" name="Picture 4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BE6398B5-0E0C-A1D9-9760-E4FA1CDB7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4" y="1261242"/>
            <a:ext cx="11445697" cy="502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38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733C-D5CB-C402-4AC1-24852AA8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924" y="591835"/>
            <a:ext cx="3020480" cy="601827"/>
          </a:xfrm>
        </p:spPr>
        <p:txBody>
          <a:bodyPr>
            <a:normAutofit fontScale="90000"/>
          </a:bodyPr>
          <a:lstStyle/>
          <a:p>
            <a:r>
              <a:rPr lang="en-US" dirty="0"/>
              <a:t>Gut recovery</a:t>
            </a:r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E7C99D3D-D7C7-A4C8-0338-CCD2A0ADF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1" y="1193662"/>
            <a:ext cx="5759669" cy="5459385"/>
          </a:xfrm>
          <a:prstGeom prst="rect">
            <a:avLst/>
          </a:prstGeom>
        </p:spPr>
      </p:pic>
      <p:pic>
        <p:nvPicPr>
          <p:cNvPr id="7" name="Picture 6" descr="A graph with arrows and numbers&#10;&#10;Description automatically generated with medium confidence">
            <a:extLst>
              <a:ext uri="{FF2B5EF4-FFF2-40B4-BE49-F238E27FC236}">
                <a16:creationId xmlns:a16="http://schemas.microsoft.com/office/drawing/2014/main" id="{774CBC74-3B28-3C82-F8D2-8A1E0655A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76" y="1332554"/>
            <a:ext cx="5433847" cy="51816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33B736-205A-AB90-BF34-5CAA86DC1F7C}"/>
              </a:ext>
            </a:extLst>
          </p:cNvPr>
          <p:cNvCxnSpPr>
            <a:cxnSpLocks/>
          </p:cNvCxnSpPr>
          <p:nvPr/>
        </p:nvCxnSpPr>
        <p:spPr>
          <a:xfrm flipH="1">
            <a:off x="5594131" y="5953760"/>
            <a:ext cx="1152109" cy="3251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CFD7422-DA85-1AE9-BF35-A87D94144D4C}"/>
              </a:ext>
            </a:extLst>
          </p:cNvPr>
          <p:cNvSpPr txBox="1"/>
          <p:nvPr/>
        </p:nvSpPr>
        <p:spPr>
          <a:xfrm>
            <a:off x="7348240" y="565559"/>
            <a:ext cx="3881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Anastomotic Leak</a:t>
            </a:r>
          </a:p>
        </p:txBody>
      </p:sp>
    </p:spTree>
    <p:extLst>
      <p:ext uri="{BB962C8B-B14F-4D97-AF65-F5344CB8AC3E}">
        <p14:creationId xmlns:p14="http://schemas.microsoft.com/office/powerpoint/2010/main" val="972546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DBEDC-E2C2-D1CB-3E60-89A9820E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Epidural Analgesia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53859E-EDBB-DF9E-82BB-14101FCD82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472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DEA8-6178-A360-70D0-E6C742CF2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protective ventilation: Lung stress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99D32C1-174F-291D-59E5-0715BCEA71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7360" y="1351281"/>
          <a:ext cx="5862320" cy="482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diagram of different types of medicine&#10;&#10;Description automatically generated">
            <a:extLst>
              <a:ext uri="{FF2B5EF4-FFF2-40B4-BE49-F238E27FC236}">
                <a16:creationId xmlns:a16="http://schemas.microsoft.com/office/drawing/2014/main" id="{34188E13-CDA5-CD40-E6CF-73CC8957A9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80" y="1478597"/>
            <a:ext cx="6096001" cy="469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95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4F499D-CCE6-6118-D289-175BB15D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Intra-Operative Ventilation Matters</a:t>
            </a:r>
          </a:p>
        </p:txBody>
      </p:sp>
      <p:pic>
        <p:nvPicPr>
          <p:cNvPr id="5" name="Content Placeholder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59D2CDB7-A34E-D0CA-055B-56BE59677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4" y="2574188"/>
            <a:ext cx="5912108" cy="270478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BC425D-8CCA-8024-A304-D277F0527059}"/>
              </a:ext>
            </a:extLst>
          </p:cNvPr>
          <p:cNvCxnSpPr/>
          <p:nvPr/>
        </p:nvCxnSpPr>
        <p:spPr>
          <a:xfrm flipH="1">
            <a:off x="10961783" y="3569465"/>
            <a:ext cx="958468" cy="12449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D75669CF-009C-FE2A-7687-97F26F88F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03" y="2006021"/>
            <a:ext cx="5343148" cy="38411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51366C-6783-D353-D3AE-F45000DDAC0C}"/>
              </a:ext>
            </a:extLst>
          </p:cNvPr>
          <p:cNvSpPr txBox="1"/>
          <p:nvPr/>
        </p:nvSpPr>
        <p:spPr>
          <a:xfrm>
            <a:off x="124644" y="5933440"/>
            <a:ext cx="571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E. Fernandez-Perez, et. al. Intraoperative Tidal Volume as a Risk Factor for</a:t>
            </a:r>
          </a:p>
          <a:p>
            <a:r>
              <a:rPr lang="en-US" sz="1400" i="1" dirty="0"/>
              <a:t>Respiratory Failure after Pneumonectomy Anesthesiology 2006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5F1981-64DC-FC44-5110-5A2C064339F1}"/>
              </a:ext>
            </a:extLst>
          </p:cNvPr>
          <p:cNvSpPr txBox="1"/>
          <p:nvPr/>
        </p:nvSpPr>
        <p:spPr>
          <a:xfrm>
            <a:off x="9248677" y="5901862"/>
            <a:ext cx="279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Anesthesiology 2015; 123:66-78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5B6E03-0B30-B8FF-71EB-398CEC88D167}"/>
              </a:ext>
            </a:extLst>
          </p:cNvPr>
          <p:cNvCxnSpPr/>
          <p:nvPr/>
        </p:nvCxnSpPr>
        <p:spPr>
          <a:xfrm flipH="1">
            <a:off x="5916702" y="3484023"/>
            <a:ext cx="660400" cy="707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551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EC819-7666-BE40-CD75-13FC08CC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from OR ventilators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561BDC-49E6-7376-C470-53E5B5C0F3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111234"/>
              </p:ext>
            </p:extLst>
          </p:nvPr>
        </p:nvGraphicFramePr>
        <p:xfrm>
          <a:off x="838199" y="1690688"/>
          <a:ext cx="10515599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668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863C-13CE-1052-1606-7C91E5138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83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European Definition</a:t>
            </a:r>
          </a:p>
        </p:txBody>
      </p:sp>
      <p:pic>
        <p:nvPicPr>
          <p:cNvPr id="7" name="Content Placeholder 6" descr="A close-up of a medical information&#10;&#10;Description automatically generated">
            <a:extLst>
              <a:ext uri="{FF2B5EF4-FFF2-40B4-BE49-F238E27FC236}">
                <a16:creationId xmlns:a16="http://schemas.microsoft.com/office/drawing/2014/main" id="{EFDCC2B1-1365-B7A8-2DB1-32FBDF18A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44" y="1117600"/>
            <a:ext cx="11249136" cy="5557519"/>
          </a:xfrm>
        </p:spPr>
      </p:pic>
    </p:spTree>
    <p:extLst>
      <p:ext uri="{BB962C8B-B14F-4D97-AF65-F5344CB8AC3E}">
        <p14:creationId xmlns:p14="http://schemas.microsoft.com/office/powerpoint/2010/main" val="717411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65F79-F24D-C011-6169-49190780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80645"/>
            <a:ext cx="10515600" cy="874395"/>
          </a:xfrm>
        </p:spPr>
        <p:txBody>
          <a:bodyPr/>
          <a:lstStyle/>
          <a:p>
            <a:r>
              <a:rPr lang="en-US" dirty="0"/>
              <a:t>Getting </a:t>
            </a:r>
            <a:r>
              <a:rPr lang="en-US" dirty="0" err="1"/>
              <a:t>P</a:t>
            </a:r>
            <a:r>
              <a:rPr lang="en-US" baseline="-25000" dirty="0" err="1"/>
              <a:t>plat</a:t>
            </a:r>
            <a:r>
              <a:rPr lang="en-US" dirty="0"/>
              <a:t> in the 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3A9043-8C99-E7DD-DC2F-7B0105868033}"/>
              </a:ext>
            </a:extLst>
          </p:cNvPr>
          <p:cNvSpPr txBox="1"/>
          <p:nvPr/>
        </p:nvSpPr>
        <p:spPr>
          <a:xfrm>
            <a:off x="162560" y="1166842"/>
            <a:ext cx="6736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Measured at end-inspiration.</a:t>
            </a:r>
          </a:p>
          <a:p>
            <a:pPr marL="457200" indent="-457200">
              <a:buAutoNum type="arabicPeriod"/>
            </a:pPr>
            <a:r>
              <a:rPr lang="en-US" sz="2400" dirty="0"/>
              <a:t>Requires an end-inspiratory pause which can be performed with most modern OR ventilators.</a:t>
            </a:r>
          </a:p>
          <a:p>
            <a:pPr marL="457200" indent="-457200">
              <a:buAutoNum type="arabicPeriod"/>
            </a:pPr>
            <a:r>
              <a:rPr lang="en-US" sz="2400" dirty="0"/>
              <a:t>It is a static pressure.  Associated with no moving air.</a:t>
            </a:r>
          </a:p>
          <a:p>
            <a:pPr marL="457200" indent="-457200">
              <a:buAutoNum type="arabicPeriod"/>
            </a:pPr>
            <a:r>
              <a:rPr lang="en-US" sz="2400" dirty="0"/>
              <a:t>Reflects the compliance of the whole respiratory system (lungs and chest wall).</a:t>
            </a:r>
          </a:p>
          <a:p>
            <a:pPr marL="457200" indent="-457200">
              <a:buAutoNum type="arabicPeriod"/>
            </a:pPr>
            <a:r>
              <a:rPr lang="en-US" sz="2400" dirty="0"/>
              <a:t>Will vary based on patient position (prone vs. supine)</a:t>
            </a:r>
          </a:p>
          <a:p>
            <a:pPr marL="457200" indent="-457200">
              <a:buAutoNum type="arabicPeriod"/>
            </a:pPr>
            <a:r>
              <a:rPr lang="en-US" sz="2400" dirty="0"/>
              <a:t>Will vary based intra-abdominal pressure (e.g. insufflation during laparoscopy)</a:t>
            </a:r>
          </a:p>
          <a:p>
            <a:pPr marL="457200" indent="-457200">
              <a:buAutoNum type="arabicPeriod"/>
            </a:pPr>
            <a:r>
              <a:rPr lang="en-US" sz="2400" dirty="0"/>
              <a:t>Will vary if abdomen is open or closed.</a:t>
            </a:r>
          </a:p>
        </p:txBody>
      </p:sp>
      <p:pic>
        <p:nvPicPr>
          <p:cNvPr id="10" name="Picture 9" descr="A diagram of a pressure flow&#10;&#10;Description automatically generated with medium confidence">
            <a:extLst>
              <a:ext uri="{FF2B5EF4-FFF2-40B4-BE49-F238E27FC236}">
                <a16:creationId xmlns:a16="http://schemas.microsoft.com/office/drawing/2014/main" id="{E066166B-8847-284A-F04F-7F8C349E6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560" y="1259840"/>
            <a:ext cx="5171440" cy="433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65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F2A2-350E-4870-1743-C5EB0D12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6-8 mL/kg always protective?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7E3F2-9640-BF53-58A9-4B48C1A70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Obese patient getting laparoscopic surgery in Trendelenburg position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Heterogeneous “open” lung (e.g. areas of atelectasis adjacent to areas of over distention).</a:t>
            </a:r>
          </a:p>
          <a:p>
            <a:pPr lvl="1"/>
            <a:r>
              <a:rPr lang="en-US" dirty="0"/>
              <a:t>Cyclic opening and closing of alveoli.</a:t>
            </a:r>
          </a:p>
          <a:p>
            <a:pPr lvl="1"/>
            <a:r>
              <a:rPr lang="en-US" dirty="0"/>
              <a:t>Areas of </a:t>
            </a:r>
            <a:r>
              <a:rPr lang="en-US" dirty="0" err="1"/>
              <a:t>baro</a:t>
            </a:r>
            <a:r>
              <a:rPr lang="en-US" dirty="0"/>
              <a:t>- and </a:t>
            </a:r>
            <a:r>
              <a:rPr lang="en-US" dirty="0" err="1"/>
              <a:t>volu</a:t>
            </a:r>
            <a:r>
              <a:rPr lang="en-US" dirty="0"/>
              <a:t>- trauma co-exist with atelectatic segments.</a:t>
            </a:r>
          </a:p>
          <a:p>
            <a:pPr lvl="1"/>
            <a:r>
              <a:rPr lang="en-US" dirty="0"/>
              <a:t>Hypoventilation, acidosis and requirement for NMBAs.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Non-obese patient getting open abdominal surgery with titrated PEEP.</a:t>
            </a:r>
          </a:p>
          <a:p>
            <a:pPr lvl="1"/>
            <a:r>
              <a:rPr lang="en-US" dirty="0"/>
              <a:t>Ventilation strategy of 6-8 mL/kg with </a:t>
            </a:r>
            <a:r>
              <a:rPr lang="en-US" dirty="0" err="1"/>
              <a:t>Pplat</a:t>
            </a:r>
            <a:r>
              <a:rPr lang="en-US" dirty="0"/>
              <a:t> &lt; 13-15 cmH2O is probably protective. </a:t>
            </a:r>
          </a:p>
        </p:txBody>
      </p:sp>
    </p:spTree>
    <p:extLst>
      <p:ext uri="{BB962C8B-B14F-4D97-AF65-F5344CB8AC3E}">
        <p14:creationId xmlns:p14="http://schemas.microsoft.com/office/powerpoint/2010/main" val="862450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6D102-778C-727D-2AC8-DB805BDD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141605"/>
            <a:ext cx="10515600" cy="671195"/>
          </a:xfrm>
        </p:spPr>
        <p:txBody>
          <a:bodyPr>
            <a:normAutofit fontScale="90000"/>
          </a:bodyPr>
          <a:lstStyle/>
          <a:p>
            <a:r>
              <a:rPr lang="en-US" dirty="0"/>
              <a:t>PEEP: Friend, Enemy or “Frenemy”?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2B87-5C6C-302D-B1C4-0D99C9148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1" y="1534160"/>
            <a:ext cx="5628640" cy="5049520"/>
          </a:xfrm>
        </p:spPr>
        <p:txBody>
          <a:bodyPr/>
          <a:lstStyle/>
          <a:p>
            <a:r>
              <a:rPr lang="en-US" dirty="0"/>
              <a:t>Intended to keep alveoli and small airways open at end-expiration.</a:t>
            </a:r>
          </a:p>
          <a:p>
            <a:r>
              <a:rPr lang="en-US" dirty="0"/>
              <a:t>Recruit otherwise closed segments of lung and keep lung homogeneous (fewer adjacent open and closed regions) </a:t>
            </a:r>
          </a:p>
          <a:p>
            <a:r>
              <a:rPr lang="en-US" dirty="0"/>
              <a:t>Prevent repetitive atelecto-trauma (opening-closing)</a:t>
            </a:r>
          </a:p>
          <a:p>
            <a:r>
              <a:rPr lang="en-US" dirty="0"/>
              <a:t>Improve lymphatic drainage of alveolar and interstitial lung regions.</a:t>
            </a:r>
          </a:p>
          <a:p>
            <a:endParaRPr lang="en-US" dirty="0"/>
          </a:p>
        </p:txBody>
      </p:sp>
      <p:pic>
        <p:nvPicPr>
          <p:cNvPr id="5" name="Picture 4" descr="A collage of images of lungs&#10;&#10;Description automatically generated">
            <a:extLst>
              <a:ext uri="{FF2B5EF4-FFF2-40B4-BE49-F238E27FC236}">
                <a16:creationId xmlns:a16="http://schemas.microsoft.com/office/drawing/2014/main" id="{C97F4FAF-FE24-7989-56B9-CEE088AF9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1" y="942340"/>
            <a:ext cx="6350000" cy="49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30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2E177-32EA-9919-0A80-F43AD3F8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111124"/>
            <a:ext cx="3632200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Driving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9560D-FD37-E660-8B2C-BC02FAD1D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" y="1031398"/>
            <a:ext cx="6202680" cy="571547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Definition:  Driving Pressure </a:t>
            </a:r>
            <a:r>
              <a:rPr lang="en-US" sz="3600" dirty="0">
                <a:solidFill>
                  <a:srgbClr val="7030A0"/>
                </a:solidFill>
              </a:rPr>
              <a:t>(</a:t>
            </a:r>
            <a:r>
              <a:rPr lang="el-GR" sz="3600" dirty="0">
                <a:solidFill>
                  <a:srgbClr val="7030A0"/>
                </a:solidFill>
              </a:rPr>
              <a:t>Δ</a:t>
            </a:r>
            <a:r>
              <a:rPr lang="en-US" sz="3600" dirty="0">
                <a:solidFill>
                  <a:srgbClr val="7030A0"/>
                </a:solidFill>
              </a:rPr>
              <a:t>P</a:t>
            </a:r>
            <a:r>
              <a:rPr lang="en-US" sz="3600" baseline="-25000" dirty="0">
                <a:solidFill>
                  <a:srgbClr val="7030A0"/>
                </a:solidFill>
              </a:rPr>
              <a:t>aw</a:t>
            </a:r>
            <a:r>
              <a:rPr lang="en-US" sz="3600" dirty="0">
                <a:solidFill>
                  <a:srgbClr val="7030A0"/>
                </a:solidFill>
              </a:rPr>
              <a:t>) = </a:t>
            </a:r>
            <a:r>
              <a:rPr lang="en-US" sz="3600" dirty="0" err="1">
                <a:solidFill>
                  <a:srgbClr val="7030A0"/>
                </a:solidFill>
              </a:rPr>
              <a:t>Pplat</a:t>
            </a:r>
            <a:r>
              <a:rPr lang="en-US" sz="3600" dirty="0">
                <a:solidFill>
                  <a:srgbClr val="7030A0"/>
                </a:solidFill>
              </a:rPr>
              <a:t> – PEEP</a:t>
            </a:r>
          </a:p>
          <a:p>
            <a:pPr marL="0" indent="0" algn="ctr">
              <a:buNone/>
            </a:pPr>
            <a:r>
              <a:rPr lang="en-US" dirty="0"/>
              <a:t>Pressure from end-inspiration through end-expiration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7030A0"/>
                </a:solidFill>
              </a:rPr>
              <a:t>Difference between lung “full” (with no air flow) and lung “empty” with no air flow</a:t>
            </a:r>
          </a:p>
          <a:p>
            <a:pPr marL="0" indent="0" algn="ctr">
              <a:buNone/>
            </a:pPr>
            <a:r>
              <a:rPr lang="en-US" dirty="0"/>
              <a:t>Surrogate for the compliance (or elastance) of the respiratory system (NOT the lungs only)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i="1" dirty="0"/>
              <a:t>*assume no auto PEEP</a:t>
            </a:r>
          </a:p>
        </p:txBody>
      </p:sp>
      <p:pic>
        <p:nvPicPr>
          <p:cNvPr id="11" name="Picture 10" descr="A diagram of a pressure curve&#10;&#10;Description automatically generated">
            <a:extLst>
              <a:ext uri="{FF2B5EF4-FFF2-40B4-BE49-F238E27FC236}">
                <a16:creationId xmlns:a16="http://schemas.microsoft.com/office/drawing/2014/main" id="{FE4DE9D9-565A-81BF-F89D-049848C03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51" y="1031399"/>
            <a:ext cx="5508501" cy="45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98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7197-C2B6-CAE6-AB67-36E840C8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294005"/>
            <a:ext cx="10515600" cy="793115"/>
          </a:xfrm>
        </p:spPr>
        <p:txBody>
          <a:bodyPr/>
          <a:lstStyle/>
          <a:p>
            <a:r>
              <a:rPr lang="en-US" dirty="0"/>
              <a:t>Driving Pressure and the meaning of PEEP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FCB08-8BC2-0D61-8CC2-5616713CB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202531"/>
            <a:ext cx="11744960" cy="61610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/>
              <a:t>DEFINITION:  Driving Pressure = </a:t>
            </a:r>
            <a:r>
              <a:rPr lang="en-US" sz="4000" dirty="0" err="1"/>
              <a:t>Pplat</a:t>
            </a:r>
            <a:r>
              <a:rPr lang="en-US" sz="4000" dirty="0"/>
              <a:t> – PEEP.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1371600" lvl="3" indent="0">
              <a:buNone/>
            </a:pPr>
            <a:endParaRPr lang="en-US" sz="4000" dirty="0"/>
          </a:p>
          <a:p>
            <a:pPr marL="1371600" lvl="3" indent="0">
              <a:buNone/>
            </a:pPr>
            <a:endParaRPr lang="en-US" sz="4000" dirty="0"/>
          </a:p>
        </p:txBody>
      </p:sp>
      <p:pic>
        <p:nvPicPr>
          <p:cNvPr id="7" name="Picture 6" descr="A diagram of a car driving pressure&#10;&#10;Description automatically generated">
            <a:extLst>
              <a:ext uri="{FF2B5EF4-FFF2-40B4-BE49-F238E27FC236}">
                <a16:creationId xmlns:a16="http://schemas.microsoft.com/office/drawing/2014/main" id="{ACE9BC6F-C38F-F4DF-1BB0-060D43641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59" y="2052320"/>
            <a:ext cx="7670801" cy="480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02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07F01-DB33-6C37-C583-607FF1159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" y="182245"/>
            <a:ext cx="10515600" cy="579755"/>
          </a:xfrm>
        </p:spPr>
        <p:txBody>
          <a:bodyPr>
            <a:normAutofit fontScale="90000"/>
          </a:bodyPr>
          <a:lstStyle/>
          <a:p>
            <a:r>
              <a:rPr lang="en-US" dirty="0"/>
              <a:t>Driving pressure and meaning of PEEP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8EC68-3678-1EE0-F557-E66C791D0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40" y="1788160"/>
            <a:ext cx="589788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/>
              <a:t>In a </a:t>
            </a:r>
            <a:r>
              <a:rPr lang="en-US" sz="3600" dirty="0">
                <a:solidFill>
                  <a:srgbClr val="FF0000"/>
                </a:solidFill>
              </a:rPr>
              <a:t>high</a:t>
            </a:r>
            <a:r>
              <a:rPr lang="en-US" sz="3600" dirty="0"/>
              <a:t> compliance (</a:t>
            </a:r>
            <a:r>
              <a:rPr lang="en-US" sz="3600" dirty="0">
                <a:solidFill>
                  <a:srgbClr val="FF0000"/>
                </a:solidFill>
              </a:rPr>
              <a:t>low elastance</a:t>
            </a:r>
            <a:r>
              <a:rPr lang="en-US" sz="3600" dirty="0"/>
              <a:t>) respiratory system…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dirty="0"/>
              <a:t>↑PEEP → ↓</a:t>
            </a:r>
            <a:r>
              <a:rPr lang="en-US" sz="3600" dirty="0" err="1"/>
              <a:t>P</a:t>
            </a:r>
            <a:r>
              <a:rPr lang="en-US" sz="3600" baseline="-25000" dirty="0" err="1"/>
              <a:t>plat</a:t>
            </a:r>
            <a:endParaRPr lang="en-US" sz="3600" baseline="-250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dirty="0"/>
              <a:t>PEEP opens (or prevents closure of) alveoli.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dirty="0"/>
              <a:t>Driving pressure goes down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dirty="0"/>
              <a:t>PEEP is only protective if it improves aerated lung volume or compliance which is measured as </a:t>
            </a:r>
            <a:r>
              <a:rPr lang="el-GR" sz="3600" dirty="0"/>
              <a:t>Δ</a:t>
            </a:r>
            <a:r>
              <a:rPr lang="en-US" sz="3600" dirty="0"/>
              <a:t>P</a:t>
            </a:r>
            <a:r>
              <a:rPr lang="en-US" sz="3600" baseline="-25000" dirty="0"/>
              <a:t>aw</a:t>
            </a:r>
            <a:endParaRPr lang="en-US" sz="3600" dirty="0"/>
          </a:p>
          <a:p>
            <a:pPr marL="0" indent="0" algn="ctr">
              <a:lnSpc>
                <a:spcPct val="100000"/>
              </a:lnSpc>
              <a:buNone/>
            </a:pPr>
            <a:endParaRPr lang="en-US" sz="4000" baseline="-25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6AFE1-AC45-5291-1B5B-9B759B1E8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082" y="1788160"/>
            <a:ext cx="5826760" cy="4351338"/>
          </a:xfr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compliance (or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elastance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respiratory system: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↑ PEEP  →  ↑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Pplat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pressure generated from increased PEEP will simply be transmitted to the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3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</a:t>
            </a: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600" baseline="-25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is no change in driving pressure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01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9E72A-0811-B046-6343-93E0B1ED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59" y="274320"/>
            <a:ext cx="10515600" cy="1325563"/>
          </a:xfrm>
        </p:spPr>
        <p:txBody>
          <a:bodyPr/>
          <a:lstStyle/>
          <a:p>
            <a:r>
              <a:rPr lang="en-US" dirty="0"/>
              <a:t>Trans-pulmonary pressure</a:t>
            </a:r>
          </a:p>
        </p:txBody>
      </p:sp>
      <p:pic>
        <p:nvPicPr>
          <p:cNvPr id="7" name="Content Placeholder 6" descr="A diagram of a wave graph&#10;&#10;Description automatically generated with medium confidence">
            <a:extLst>
              <a:ext uri="{FF2B5EF4-FFF2-40B4-BE49-F238E27FC236}">
                <a16:creationId xmlns:a16="http://schemas.microsoft.com/office/drawing/2014/main" id="{3BA59ABF-6192-AB9B-BA39-EBE86AAFD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9" y="1476102"/>
            <a:ext cx="11585482" cy="5107578"/>
          </a:xfrm>
        </p:spPr>
      </p:pic>
    </p:spTree>
    <p:extLst>
      <p:ext uri="{BB962C8B-B14F-4D97-AF65-F5344CB8AC3E}">
        <p14:creationId xmlns:p14="http://schemas.microsoft.com/office/powerpoint/2010/main" val="2835170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7EC7-BA4A-E826-6E6A-0AB32094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0" y="54252"/>
            <a:ext cx="10515600" cy="588963"/>
          </a:xfrm>
        </p:spPr>
        <p:txBody>
          <a:bodyPr>
            <a:normAutofit fontScale="90000"/>
          </a:bodyPr>
          <a:lstStyle/>
          <a:p>
            <a:r>
              <a:rPr lang="en-US" dirty="0"/>
              <a:t>Setting PEEP and transpulmonary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40C-D209-50E1-797A-B4FBE0D78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" y="1174353"/>
            <a:ext cx="5217470" cy="5865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cause of atelectasis (hypoxemia)…</a:t>
            </a:r>
          </a:p>
          <a:p>
            <a:pPr marL="0" indent="0">
              <a:buNone/>
            </a:pPr>
            <a:r>
              <a:rPr lang="en-US" dirty="0"/>
              <a:t>Poor lung compliance elevated PEEP can be harmful.</a:t>
            </a:r>
          </a:p>
          <a:p>
            <a:pPr marL="0" indent="0">
              <a:buNone/>
            </a:pPr>
            <a:r>
              <a:rPr lang="en-US" dirty="0"/>
              <a:t>Poor respiratory system compliance (but normal lung compliance), elevated PEEP can be protective.</a:t>
            </a:r>
          </a:p>
          <a:p>
            <a:pPr marL="0" indent="0">
              <a:buNone/>
            </a:pPr>
            <a:r>
              <a:rPr lang="en-US" dirty="0"/>
              <a:t>What to do?</a:t>
            </a:r>
          </a:p>
          <a:p>
            <a:pPr marL="0" indent="0">
              <a:buNone/>
            </a:pPr>
            <a:r>
              <a:rPr lang="en-US" dirty="0"/>
              <a:t>Up titrate PEEP until </a:t>
            </a:r>
            <a:r>
              <a:rPr lang="en-US" dirty="0" err="1"/>
              <a:t>ΔP</a:t>
            </a:r>
            <a:r>
              <a:rPr lang="en-US" baseline="-25000" dirty="0" err="1"/>
              <a:t>aw</a:t>
            </a:r>
            <a:r>
              <a:rPr lang="en-US" dirty="0"/>
              <a:t> doesn’t get better.</a:t>
            </a:r>
          </a:p>
        </p:txBody>
      </p:sp>
      <p:pic>
        <p:nvPicPr>
          <p:cNvPr id="5" name="Picture 4" descr="A diagram of different types of pressure&#10;&#10;Description automatically generated">
            <a:extLst>
              <a:ext uri="{FF2B5EF4-FFF2-40B4-BE49-F238E27FC236}">
                <a16:creationId xmlns:a16="http://schemas.microsoft.com/office/drawing/2014/main" id="{FDCCDD5C-15A2-BBF0-AE43-B895B98E4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990" y="643215"/>
            <a:ext cx="6738146" cy="55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52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BFA5A-B3A3-4FAF-F299-9DF429911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195"/>
          </a:xfrm>
        </p:spPr>
        <p:txBody>
          <a:bodyPr/>
          <a:lstStyle/>
          <a:p>
            <a:r>
              <a:rPr lang="en-US" dirty="0"/>
              <a:t>In the real world…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A824C-943C-4A47-8E24-06DCA172A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880"/>
            <a:ext cx="10515600" cy="4724083"/>
          </a:xfrm>
        </p:spPr>
        <p:txBody>
          <a:bodyPr/>
          <a:lstStyle/>
          <a:p>
            <a:r>
              <a:rPr lang="en-US" dirty="0"/>
              <a:t>Transpulmonary pressure is nearly impossible to measure in the operating room.  It requires an esophageal balloon manometry which is hard to use.</a:t>
            </a:r>
          </a:p>
          <a:p>
            <a:r>
              <a:rPr lang="en-US" dirty="0"/>
              <a:t>You can titrate Vt and PEEP to optimize </a:t>
            </a:r>
            <a:r>
              <a:rPr lang="en-US" dirty="0" err="1"/>
              <a:t>ΔPaw</a:t>
            </a:r>
            <a:r>
              <a:rPr lang="en-US" dirty="0"/>
              <a:t>. In some patients, higher PEEP will not contribute to ventilator associated lung injury (e.g. obese, abdominal insufflation, </a:t>
            </a:r>
            <a:r>
              <a:rPr lang="en-US" dirty="0" err="1"/>
              <a:t>Trendelenberg</a:t>
            </a:r>
            <a:r>
              <a:rPr lang="en-US" dirty="0"/>
              <a:t>).  In others it will (e.g. </a:t>
            </a:r>
            <a:r>
              <a:rPr lang="en-US" dirty="0" err="1"/>
              <a:t>pulm</a:t>
            </a:r>
            <a:r>
              <a:rPr lang="en-US" dirty="0"/>
              <a:t> edema, ARDS, pneumonia, interstitial lung disease.</a:t>
            </a:r>
          </a:p>
          <a:p>
            <a:r>
              <a:rPr lang="en-US" dirty="0"/>
              <a:t>You have to adjust your settings to each patient’s risk of </a:t>
            </a:r>
            <a:r>
              <a:rPr lang="en-US" dirty="0" err="1"/>
              <a:t>ventilater</a:t>
            </a:r>
            <a:r>
              <a:rPr lang="en-US" dirty="0"/>
              <a:t> induced lung injury (VILI).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98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42664-1FFA-EB40-BC31-65DACCFE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18439"/>
            <a:ext cx="11617960" cy="92519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Very Common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80B550A-2E11-9B88-9051-1E2AA5242F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880" y="1730532"/>
          <a:ext cx="5577840" cy="398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20F8BA8E-7C88-4175-BED1-4FDF457DD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48" y="1143634"/>
            <a:ext cx="6185792" cy="4683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BB517-B054-909E-A1CE-37B434CD27C9}"/>
              </a:ext>
            </a:extLst>
          </p:cNvPr>
          <p:cNvSpPr txBox="1"/>
          <p:nvPr/>
        </p:nvSpPr>
        <p:spPr>
          <a:xfrm>
            <a:off x="5212080" y="6067978"/>
            <a:ext cx="658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JAMA Surg. 2017;152(2):157-166. doi:10.1001/jamasurg.2016.4065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9416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4D99-A96E-F28B-2243-5535CEE8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376395"/>
            <a:ext cx="10515600" cy="6092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Morbidity and Mortality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737A07-1E1A-A0D6-E092-3B35E4D554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13840"/>
          <a:ext cx="10515600" cy="4663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765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B5936-2680-219B-59FA-896611BE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Pathophysiology of PPCs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7B5B2C-FBBC-ACDF-DB3E-4FEAE50EC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836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225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86530-D1E2-411C-CD8F-7234CE6D5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 of PPCs:  Atelectasis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7CA16D-4572-0706-B7A8-B3133C07CC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576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4A87E-1A08-6CDF-5E67-AF1D99028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Pathophysiology of PPCs: Post Op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323EC6-D0E0-7AAB-1643-99B0B6265D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53415"/>
          <a:ext cx="10515600" cy="4723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235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8">
            <a:extLst>
              <a:ext uri="{FF2B5EF4-FFF2-40B4-BE49-F238E27FC236}">
                <a16:creationId xmlns:a16="http://schemas.microsoft.com/office/drawing/2014/main" id="{279FCAF2-8E67-3E89-C4D3-15DA322DD3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960815"/>
              </p:ext>
            </p:extLst>
          </p:nvPr>
        </p:nvGraphicFramePr>
        <p:xfrm>
          <a:off x="4956048" y="768096"/>
          <a:ext cx="6510528" cy="5408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7C622344-8947-82DB-6719-100FC447B076}"/>
              </a:ext>
            </a:extLst>
          </p:cNvPr>
          <p:cNvSpPr/>
          <p:nvPr/>
        </p:nvSpPr>
        <p:spPr>
          <a:xfrm>
            <a:off x="0" y="0"/>
            <a:ext cx="4370832" cy="6858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Non-Modifiable Risk Factors</a:t>
            </a:r>
          </a:p>
        </p:txBody>
      </p:sp>
    </p:spTree>
    <p:extLst>
      <p:ext uri="{BB962C8B-B14F-4D97-AF65-F5344CB8AC3E}">
        <p14:creationId xmlns:p14="http://schemas.microsoft.com/office/powerpoint/2010/main" val="170599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D51F3-3C4D-1EE8-4504-E20BD5B0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10" y="2766218"/>
            <a:ext cx="5697187" cy="1325563"/>
          </a:xfrm>
        </p:spPr>
        <p:txBody>
          <a:bodyPr/>
          <a:lstStyle/>
          <a:p>
            <a:r>
              <a:rPr lang="en-US" dirty="0"/>
              <a:t>Modifiable Risk Factors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D1E829-5582-F9F0-96D5-023D92C46C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512546"/>
              </p:ext>
            </p:extLst>
          </p:nvPr>
        </p:nvGraphicFramePr>
        <p:xfrm>
          <a:off x="6502729" y="1419585"/>
          <a:ext cx="500445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580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716</TotalTime>
  <Words>1349</Words>
  <Application>Microsoft Office PowerPoint</Application>
  <PresentationFormat>Widescreen</PresentationFormat>
  <Paragraphs>152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First, Do No Harm </vt:lpstr>
      <vt:lpstr>European Definition</vt:lpstr>
      <vt:lpstr>Very Common</vt:lpstr>
      <vt:lpstr>Morbidity and Mortality</vt:lpstr>
      <vt:lpstr>Pathophysiology of PPCs</vt:lpstr>
      <vt:lpstr>Pathophysiology of PPCs:  Atelectasis</vt:lpstr>
      <vt:lpstr>Pathophysiology of PPCs: Post Op</vt:lpstr>
      <vt:lpstr>PowerPoint Presentation</vt:lpstr>
      <vt:lpstr>Modifiable Risk Factors</vt:lpstr>
      <vt:lpstr>Lung protective ventilation: Low tidal volume</vt:lpstr>
      <vt:lpstr>Lung Protective Ventilation: PEEP</vt:lpstr>
      <vt:lpstr>NMBAs and their reversal</vt:lpstr>
      <vt:lpstr>Nasogastric Tubes</vt:lpstr>
      <vt:lpstr>Post-operative pulmonary complications</vt:lpstr>
      <vt:lpstr>Gut recovery</vt:lpstr>
      <vt:lpstr>Epidural Analgesia</vt:lpstr>
      <vt:lpstr>Beyond protective ventilation: Lung stress</vt:lpstr>
      <vt:lpstr>Intra-Operative Ventilation Matters</vt:lpstr>
      <vt:lpstr>Measurements from OR ventilators</vt:lpstr>
      <vt:lpstr>Getting Pplat in the OR</vt:lpstr>
      <vt:lpstr>Is 6-8 mL/kg always protective?</vt:lpstr>
      <vt:lpstr>PEEP: Friend, Enemy or “Frenemy”?</vt:lpstr>
      <vt:lpstr>Driving Pressure</vt:lpstr>
      <vt:lpstr>Driving Pressure and the meaning of PEEP</vt:lpstr>
      <vt:lpstr>Driving pressure and meaning of PEEP</vt:lpstr>
      <vt:lpstr>Trans-pulmonary pressure</vt:lpstr>
      <vt:lpstr>Setting PEEP and transpulmonary pressure</vt:lpstr>
      <vt:lpstr>In the real world…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 Harm Intraoperative Mechanical Ventilation</dc:title>
  <dc:creator>Orestes O'Brien</dc:creator>
  <cp:lastModifiedBy>Orestes O'Brien</cp:lastModifiedBy>
  <cp:revision>42</cp:revision>
  <cp:lastPrinted>2023-08-05T20:29:38Z</cp:lastPrinted>
  <dcterms:created xsi:type="dcterms:W3CDTF">2023-08-05T17:36:56Z</dcterms:created>
  <dcterms:modified xsi:type="dcterms:W3CDTF">2023-08-09T14:27:57Z</dcterms:modified>
</cp:coreProperties>
</file>